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xml" ContentType="application/vnd.openxmlformats-officedocument.presentationml.tags+xml"/>
  <Override PartName="/ppt/notesSlides/notesSlide2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3.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4.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5.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2"/>
  </p:notesMasterIdLst>
  <p:sldIdLst>
    <p:sldId id="261" r:id="rId2"/>
    <p:sldId id="418" r:id="rId3"/>
    <p:sldId id="392" r:id="rId4"/>
    <p:sldId id="1394" r:id="rId5"/>
    <p:sldId id="429" r:id="rId6"/>
    <p:sldId id="264" r:id="rId7"/>
    <p:sldId id="266" r:id="rId8"/>
    <p:sldId id="1392" r:id="rId9"/>
    <p:sldId id="480" r:id="rId10"/>
    <p:sldId id="278" r:id="rId11"/>
    <p:sldId id="281" r:id="rId12"/>
    <p:sldId id="290" r:id="rId13"/>
    <p:sldId id="277" r:id="rId14"/>
    <p:sldId id="1409" r:id="rId15"/>
    <p:sldId id="1396" r:id="rId16"/>
    <p:sldId id="447" r:id="rId17"/>
    <p:sldId id="284" r:id="rId18"/>
    <p:sldId id="285" r:id="rId19"/>
    <p:sldId id="282" r:id="rId20"/>
    <p:sldId id="286" r:id="rId21"/>
    <p:sldId id="280" r:id="rId22"/>
    <p:sldId id="531" r:id="rId23"/>
    <p:sldId id="287" r:id="rId24"/>
    <p:sldId id="1406" r:id="rId25"/>
    <p:sldId id="289" r:id="rId26"/>
    <p:sldId id="1400" r:id="rId27"/>
    <p:sldId id="288" r:id="rId28"/>
    <p:sldId id="1395" r:id="rId29"/>
    <p:sldId id="479" r:id="rId30"/>
    <p:sldId id="530" r:id="rId31"/>
    <p:sldId id="1401" r:id="rId32"/>
    <p:sldId id="1398" r:id="rId33"/>
    <p:sldId id="1410" r:id="rId34"/>
    <p:sldId id="1402" r:id="rId35"/>
    <p:sldId id="1403" r:id="rId36"/>
    <p:sldId id="1404" r:id="rId37"/>
    <p:sldId id="1407" r:id="rId38"/>
    <p:sldId id="1408" r:id="rId39"/>
    <p:sldId id="403" r:id="rId40"/>
    <p:sldId id="42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0200"/>
    <a:srgbClr val="C4D3EA"/>
    <a:srgbClr val="E3EB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693"/>
    <p:restoredTop sz="79272"/>
  </p:normalViewPr>
  <p:slideViewPr>
    <p:cSldViewPr snapToGrid="0" snapToObjects="1">
      <p:cViewPr varScale="1">
        <p:scale>
          <a:sx n="54" d="100"/>
          <a:sy n="54" d="100"/>
        </p:scale>
        <p:origin x="816" y="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_rels/data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g"/></Relationships>
</file>

<file path=ppt/diagrams/_rels/data13.xml.rels><?xml version="1.0" encoding="UTF-8" standalone="yes"?>
<Relationships xmlns="http://schemas.openxmlformats.org/package/2006/relationships"><Relationship Id="rId1" Type="http://schemas.openxmlformats.org/officeDocument/2006/relationships/image" Target="../media/image30.jpeg"/></Relationships>
</file>

<file path=ppt/diagrams/_rels/data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g"/></Relationships>
</file>

<file path=ppt/diagrams/_rels/data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image" Target="../media/image9.png"/></Relationships>
</file>

<file path=ppt/diagrams/_rels/data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 Id="rId4" Type="http://schemas.openxmlformats.org/officeDocument/2006/relationships/image" Target="../media/image15.jpg"/></Relationships>
</file>

<file path=ppt/diagrams/_rels/data6.xml.rels><?xml version="1.0" encoding="UTF-8" standalone="yes"?>
<Relationships xmlns="http://schemas.openxmlformats.org/package/2006/relationships"><Relationship Id="rId1" Type="http://schemas.openxmlformats.org/officeDocument/2006/relationships/image" Target="../media/image16.jpeg"/></Relationships>
</file>

<file path=ppt/diagrams/_rels/data8.xml.rels><?xml version="1.0" encoding="UTF-8" standalone="yes"?>
<Relationships xmlns="http://schemas.openxmlformats.org/package/2006/relationships"><Relationship Id="rId1" Type="http://schemas.openxmlformats.org/officeDocument/2006/relationships/image" Target="../media/image19.jpeg"/></Relationships>
</file>

<file path=ppt/diagrams/_rels/data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image" Target="../media/image20.jpg"/></Relationships>
</file>

<file path=ppt/diagrams/_rels/drawing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g"/></Relationships>
</file>

<file path=ppt/diagrams/_rels/drawing13.xml.rels><?xml version="1.0" encoding="UTF-8" standalone="yes"?>
<Relationships xmlns="http://schemas.openxmlformats.org/package/2006/relationships"><Relationship Id="rId1" Type="http://schemas.openxmlformats.org/officeDocument/2006/relationships/image" Target="../media/image30.jpeg"/></Relationships>
</file>

<file path=ppt/diagrams/_rels/drawing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g"/></Relationships>
</file>

<file path=ppt/diagrams/_rels/drawing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image" Target="../media/image9.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 Id="rId4" Type="http://schemas.openxmlformats.org/officeDocument/2006/relationships/image" Target="../media/image15.jpg"/></Relationships>
</file>

<file path=ppt/diagrams/_rels/drawing6.xml.rels><?xml version="1.0" encoding="UTF-8" standalone="yes"?>
<Relationships xmlns="http://schemas.openxmlformats.org/package/2006/relationships"><Relationship Id="rId1" Type="http://schemas.openxmlformats.org/officeDocument/2006/relationships/image" Target="../media/image16.jpeg"/></Relationships>
</file>

<file path=ppt/diagrams/_rels/drawing8.xml.rels><?xml version="1.0" encoding="UTF-8" standalone="yes"?>
<Relationships xmlns="http://schemas.openxmlformats.org/package/2006/relationships"><Relationship Id="rId1" Type="http://schemas.openxmlformats.org/officeDocument/2006/relationships/image" Target="../media/image19.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image" Target="../media/image20.jp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3D7379-5A8A-3340-8C54-497276EAD4F5}" type="doc">
      <dgm:prSet loTypeId="urn:microsoft.com/office/officeart/2008/layout/VerticalCurvedList" loCatId="" qsTypeId="urn:microsoft.com/office/officeart/2005/8/quickstyle/simple1" qsCatId="simple" csTypeId="urn:microsoft.com/office/officeart/2005/8/colors/accent1_3" csCatId="accent1" phldr="1"/>
      <dgm:spPr/>
      <dgm:t>
        <a:bodyPr/>
        <a:lstStyle/>
        <a:p>
          <a:endParaRPr lang="en-US"/>
        </a:p>
      </dgm:t>
    </dgm:pt>
    <dgm:pt modelId="{1BF4D9F5-A1C9-C244-AFE2-9F8736693629}">
      <dgm:prSet phldrT="[Text]"/>
      <dgm:spPr/>
      <dgm:t>
        <a:bodyPr/>
        <a:lstStyle/>
        <a:p>
          <a:r>
            <a:rPr lang="en-US" dirty="0"/>
            <a:t>Physical</a:t>
          </a:r>
        </a:p>
      </dgm:t>
    </dgm:pt>
    <dgm:pt modelId="{9FDDCE3B-37FA-494C-9966-D5859886740C}" type="parTrans" cxnId="{75E6693C-8CCD-6745-90AD-ED5AABD670C4}">
      <dgm:prSet/>
      <dgm:spPr/>
      <dgm:t>
        <a:bodyPr/>
        <a:lstStyle/>
        <a:p>
          <a:endParaRPr lang="en-US"/>
        </a:p>
      </dgm:t>
    </dgm:pt>
    <dgm:pt modelId="{E291C6A6-F794-574E-BC19-F9827F8CD700}" type="sibTrans" cxnId="{75E6693C-8CCD-6745-90AD-ED5AABD670C4}">
      <dgm:prSet/>
      <dgm:spPr/>
      <dgm:t>
        <a:bodyPr/>
        <a:lstStyle/>
        <a:p>
          <a:endParaRPr lang="en-US"/>
        </a:p>
      </dgm:t>
    </dgm:pt>
    <dgm:pt modelId="{F783108E-B2AB-794F-8859-A72B72154A77}">
      <dgm:prSet phldrT="[Text]"/>
      <dgm:spPr/>
      <dgm:t>
        <a:bodyPr/>
        <a:lstStyle/>
        <a:p>
          <a:r>
            <a:rPr lang="en-US" dirty="0"/>
            <a:t>Sexual</a:t>
          </a:r>
        </a:p>
      </dgm:t>
    </dgm:pt>
    <dgm:pt modelId="{0F7AD39D-C559-7B47-AD43-2F16A0EE7956}" type="parTrans" cxnId="{7B81D892-CF28-F74F-AB33-BCD889B59279}">
      <dgm:prSet/>
      <dgm:spPr/>
      <dgm:t>
        <a:bodyPr/>
        <a:lstStyle/>
        <a:p>
          <a:endParaRPr lang="en-US"/>
        </a:p>
      </dgm:t>
    </dgm:pt>
    <dgm:pt modelId="{CC453C0E-475E-2240-B08B-D9014F43BF28}" type="sibTrans" cxnId="{7B81D892-CF28-F74F-AB33-BCD889B59279}">
      <dgm:prSet/>
      <dgm:spPr/>
      <dgm:t>
        <a:bodyPr/>
        <a:lstStyle/>
        <a:p>
          <a:endParaRPr lang="en-US"/>
        </a:p>
      </dgm:t>
    </dgm:pt>
    <dgm:pt modelId="{D9C7A508-20D5-BB49-B74B-15A885E6F7B2}">
      <dgm:prSet phldrT="[Text]"/>
      <dgm:spPr/>
      <dgm:t>
        <a:bodyPr/>
        <a:lstStyle/>
        <a:p>
          <a:r>
            <a:rPr lang="en-US" dirty="0"/>
            <a:t>Emotional</a:t>
          </a:r>
        </a:p>
      </dgm:t>
    </dgm:pt>
    <dgm:pt modelId="{C9B10EB1-C8D0-D446-BB4D-0C4C64703189}" type="parTrans" cxnId="{D022F4FC-A972-F94D-A30A-B73404087567}">
      <dgm:prSet/>
      <dgm:spPr/>
      <dgm:t>
        <a:bodyPr/>
        <a:lstStyle/>
        <a:p>
          <a:endParaRPr lang="en-US"/>
        </a:p>
      </dgm:t>
    </dgm:pt>
    <dgm:pt modelId="{6FBE3663-7FE3-7E43-B17C-3E3217D864B7}" type="sibTrans" cxnId="{D022F4FC-A972-F94D-A30A-B73404087567}">
      <dgm:prSet/>
      <dgm:spPr/>
      <dgm:t>
        <a:bodyPr/>
        <a:lstStyle/>
        <a:p>
          <a:endParaRPr lang="en-US"/>
        </a:p>
      </dgm:t>
    </dgm:pt>
    <dgm:pt modelId="{8DC03433-411A-FD47-B174-B6A434C4C7EA}">
      <dgm:prSet/>
      <dgm:spPr/>
      <dgm:t>
        <a:bodyPr/>
        <a:lstStyle/>
        <a:p>
          <a:r>
            <a:rPr lang="en-US" dirty="0"/>
            <a:t>Financial</a:t>
          </a:r>
        </a:p>
      </dgm:t>
    </dgm:pt>
    <dgm:pt modelId="{79D92983-4406-844D-99DD-B7C1FB19C923}" type="parTrans" cxnId="{CBA2B3AB-5226-AC40-916D-2C3284FA5425}">
      <dgm:prSet/>
      <dgm:spPr/>
      <dgm:t>
        <a:bodyPr/>
        <a:lstStyle/>
        <a:p>
          <a:endParaRPr lang="en-US"/>
        </a:p>
      </dgm:t>
    </dgm:pt>
    <dgm:pt modelId="{E38889DD-F741-524F-BD88-5B3E2ECB8827}" type="sibTrans" cxnId="{CBA2B3AB-5226-AC40-916D-2C3284FA5425}">
      <dgm:prSet/>
      <dgm:spPr/>
      <dgm:t>
        <a:bodyPr/>
        <a:lstStyle/>
        <a:p>
          <a:endParaRPr lang="en-US"/>
        </a:p>
      </dgm:t>
    </dgm:pt>
    <dgm:pt modelId="{DCFA4D3E-07F0-A144-86AA-E5BAEA6E0A65}">
      <dgm:prSet/>
      <dgm:spPr/>
      <dgm:t>
        <a:bodyPr/>
        <a:lstStyle/>
        <a:p>
          <a:r>
            <a:rPr lang="en-US" dirty="0"/>
            <a:t>Technological</a:t>
          </a:r>
        </a:p>
      </dgm:t>
    </dgm:pt>
    <dgm:pt modelId="{24C3D387-1325-8B44-B53E-64F3F3A5D806}" type="parTrans" cxnId="{69D1922C-E651-754A-954B-0458B5ADAC20}">
      <dgm:prSet/>
      <dgm:spPr/>
      <dgm:t>
        <a:bodyPr/>
        <a:lstStyle/>
        <a:p>
          <a:endParaRPr lang="en-US"/>
        </a:p>
      </dgm:t>
    </dgm:pt>
    <dgm:pt modelId="{CB2A5F7A-00C6-4B41-B56F-61A96062B104}" type="sibTrans" cxnId="{69D1922C-E651-754A-954B-0458B5ADAC20}">
      <dgm:prSet/>
      <dgm:spPr/>
      <dgm:t>
        <a:bodyPr/>
        <a:lstStyle/>
        <a:p>
          <a:endParaRPr lang="en-US"/>
        </a:p>
      </dgm:t>
    </dgm:pt>
    <dgm:pt modelId="{5A433996-9DB6-4147-B41A-569414045FE3}" type="pres">
      <dgm:prSet presAssocID="{C73D7379-5A8A-3340-8C54-497276EAD4F5}" presName="Name0" presStyleCnt="0">
        <dgm:presLayoutVars>
          <dgm:chMax val="7"/>
          <dgm:chPref val="7"/>
          <dgm:dir/>
        </dgm:presLayoutVars>
      </dgm:prSet>
      <dgm:spPr/>
      <dgm:t>
        <a:bodyPr/>
        <a:lstStyle/>
        <a:p>
          <a:endParaRPr lang="en-US"/>
        </a:p>
      </dgm:t>
    </dgm:pt>
    <dgm:pt modelId="{08ED0592-8845-8045-BF0E-6CBB84787421}" type="pres">
      <dgm:prSet presAssocID="{C73D7379-5A8A-3340-8C54-497276EAD4F5}" presName="Name1" presStyleCnt="0"/>
      <dgm:spPr/>
    </dgm:pt>
    <dgm:pt modelId="{A93F8F47-A411-AE4B-B3F5-AEB70298EED6}" type="pres">
      <dgm:prSet presAssocID="{C73D7379-5A8A-3340-8C54-497276EAD4F5}" presName="cycle" presStyleCnt="0"/>
      <dgm:spPr/>
    </dgm:pt>
    <dgm:pt modelId="{F0918CCD-14BA-5142-A6B2-357E060C86CA}" type="pres">
      <dgm:prSet presAssocID="{C73D7379-5A8A-3340-8C54-497276EAD4F5}" presName="srcNode" presStyleLbl="node1" presStyleIdx="0" presStyleCnt="5"/>
      <dgm:spPr/>
    </dgm:pt>
    <dgm:pt modelId="{DB7F6DE1-7C89-3C41-A30E-FAE8BF60D666}" type="pres">
      <dgm:prSet presAssocID="{C73D7379-5A8A-3340-8C54-497276EAD4F5}" presName="conn" presStyleLbl="parChTrans1D2" presStyleIdx="0" presStyleCnt="1"/>
      <dgm:spPr/>
      <dgm:t>
        <a:bodyPr/>
        <a:lstStyle/>
        <a:p>
          <a:endParaRPr lang="en-US"/>
        </a:p>
      </dgm:t>
    </dgm:pt>
    <dgm:pt modelId="{653E2FBA-028A-CD45-A30C-C1062D1289F4}" type="pres">
      <dgm:prSet presAssocID="{C73D7379-5A8A-3340-8C54-497276EAD4F5}" presName="extraNode" presStyleLbl="node1" presStyleIdx="0" presStyleCnt="5"/>
      <dgm:spPr/>
    </dgm:pt>
    <dgm:pt modelId="{0B79D36D-0067-D84C-9250-32200662F597}" type="pres">
      <dgm:prSet presAssocID="{C73D7379-5A8A-3340-8C54-497276EAD4F5}" presName="dstNode" presStyleLbl="node1" presStyleIdx="0" presStyleCnt="5"/>
      <dgm:spPr/>
    </dgm:pt>
    <dgm:pt modelId="{9F8BA00B-172D-934A-9561-E3AC6DBA7B99}" type="pres">
      <dgm:prSet presAssocID="{1BF4D9F5-A1C9-C244-AFE2-9F8736693629}" presName="text_1" presStyleLbl="node1" presStyleIdx="0" presStyleCnt="5">
        <dgm:presLayoutVars>
          <dgm:bulletEnabled val="1"/>
        </dgm:presLayoutVars>
      </dgm:prSet>
      <dgm:spPr/>
      <dgm:t>
        <a:bodyPr/>
        <a:lstStyle/>
        <a:p>
          <a:endParaRPr lang="en-US"/>
        </a:p>
      </dgm:t>
    </dgm:pt>
    <dgm:pt modelId="{511A123A-6565-B148-B6FF-81990BB2CBAD}" type="pres">
      <dgm:prSet presAssocID="{1BF4D9F5-A1C9-C244-AFE2-9F8736693629}" presName="accent_1" presStyleCnt="0"/>
      <dgm:spPr/>
    </dgm:pt>
    <dgm:pt modelId="{0E765622-2A62-1642-B344-777B1B2C12C7}" type="pres">
      <dgm:prSet presAssocID="{1BF4D9F5-A1C9-C244-AFE2-9F8736693629}" presName="accentRepeatNode" presStyleLbl="solidFgAcc1" presStyleIdx="0" presStyleCnt="5"/>
      <dgm:spPr/>
    </dgm:pt>
    <dgm:pt modelId="{74508105-02F7-794E-8553-C5026F7743E6}" type="pres">
      <dgm:prSet presAssocID="{F783108E-B2AB-794F-8859-A72B72154A77}" presName="text_2" presStyleLbl="node1" presStyleIdx="1" presStyleCnt="5">
        <dgm:presLayoutVars>
          <dgm:bulletEnabled val="1"/>
        </dgm:presLayoutVars>
      </dgm:prSet>
      <dgm:spPr/>
      <dgm:t>
        <a:bodyPr/>
        <a:lstStyle/>
        <a:p>
          <a:endParaRPr lang="en-US"/>
        </a:p>
      </dgm:t>
    </dgm:pt>
    <dgm:pt modelId="{6FA9F4C6-2C6B-1241-A67C-0DBCAE3D0AC6}" type="pres">
      <dgm:prSet presAssocID="{F783108E-B2AB-794F-8859-A72B72154A77}" presName="accent_2" presStyleCnt="0"/>
      <dgm:spPr/>
    </dgm:pt>
    <dgm:pt modelId="{224B6597-06CE-194A-8BBC-2F5F64A8AAE8}" type="pres">
      <dgm:prSet presAssocID="{F783108E-B2AB-794F-8859-A72B72154A77}" presName="accentRepeatNode" presStyleLbl="solidFgAcc1" presStyleIdx="1" presStyleCnt="5"/>
      <dgm:spPr/>
    </dgm:pt>
    <dgm:pt modelId="{25E107A9-BCB7-5D48-A0A1-80BECAFC69ED}" type="pres">
      <dgm:prSet presAssocID="{D9C7A508-20D5-BB49-B74B-15A885E6F7B2}" presName="text_3" presStyleLbl="node1" presStyleIdx="2" presStyleCnt="5">
        <dgm:presLayoutVars>
          <dgm:bulletEnabled val="1"/>
        </dgm:presLayoutVars>
      </dgm:prSet>
      <dgm:spPr/>
      <dgm:t>
        <a:bodyPr/>
        <a:lstStyle/>
        <a:p>
          <a:endParaRPr lang="en-US"/>
        </a:p>
      </dgm:t>
    </dgm:pt>
    <dgm:pt modelId="{E2A86155-BC8C-CA43-B087-F0A160B4D4BE}" type="pres">
      <dgm:prSet presAssocID="{D9C7A508-20D5-BB49-B74B-15A885E6F7B2}" presName="accent_3" presStyleCnt="0"/>
      <dgm:spPr/>
    </dgm:pt>
    <dgm:pt modelId="{50BE1324-3BE8-A142-904B-43FB81481340}" type="pres">
      <dgm:prSet presAssocID="{D9C7A508-20D5-BB49-B74B-15A885E6F7B2}" presName="accentRepeatNode" presStyleLbl="solidFgAcc1" presStyleIdx="2" presStyleCnt="5"/>
      <dgm:spPr/>
    </dgm:pt>
    <dgm:pt modelId="{BD987085-18A8-A146-A1E5-0BF6A9C4D502}" type="pres">
      <dgm:prSet presAssocID="{8DC03433-411A-FD47-B174-B6A434C4C7EA}" presName="text_4" presStyleLbl="node1" presStyleIdx="3" presStyleCnt="5">
        <dgm:presLayoutVars>
          <dgm:bulletEnabled val="1"/>
        </dgm:presLayoutVars>
      </dgm:prSet>
      <dgm:spPr/>
      <dgm:t>
        <a:bodyPr/>
        <a:lstStyle/>
        <a:p>
          <a:endParaRPr lang="en-US"/>
        </a:p>
      </dgm:t>
    </dgm:pt>
    <dgm:pt modelId="{41112F7D-C659-FD43-B051-49CEF0D19212}" type="pres">
      <dgm:prSet presAssocID="{8DC03433-411A-FD47-B174-B6A434C4C7EA}" presName="accent_4" presStyleCnt="0"/>
      <dgm:spPr/>
    </dgm:pt>
    <dgm:pt modelId="{8763FC46-BC94-F845-87D8-B9E2983AA9A0}" type="pres">
      <dgm:prSet presAssocID="{8DC03433-411A-FD47-B174-B6A434C4C7EA}" presName="accentRepeatNode" presStyleLbl="solidFgAcc1" presStyleIdx="3" presStyleCnt="5"/>
      <dgm:spPr/>
    </dgm:pt>
    <dgm:pt modelId="{FD7493E6-1955-F543-98D7-AB9EB8061B31}" type="pres">
      <dgm:prSet presAssocID="{DCFA4D3E-07F0-A144-86AA-E5BAEA6E0A65}" presName="text_5" presStyleLbl="node1" presStyleIdx="4" presStyleCnt="5">
        <dgm:presLayoutVars>
          <dgm:bulletEnabled val="1"/>
        </dgm:presLayoutVars>
      </dgm:prSet>
      <dgm:spPr/>
      <dgm:t>
        <a:bodyPr/>
        <a:lstStyle/>
        <a:p>
          <a:endParaRPr lang="en-US"/>
        </a:p>
      </dgm:t>
    </dgm:pt>
    <dgm:pt modelId="{BC3D8A28-33CD-204C-ADF8-34FB9B2E56D4}" type="pres">
      <dgm:prSet presAssocID="{DCFA4D3E-07F0-A144-86AA-E5BAEA6E0A65}" presName="accent_5" presStyleCnt="0"/>
      <dgm:spPr/>
    </dgm:pt>
    <dgm:pt modelId="{15CF1815-0E94-084C-8BE1-6C8CFB8F85EA}" type="pres">
      <dgm:prSet presAssocID="{DCFA4D3E-07F0-A144-86AA-E5BAEA6E0A65}" presName="accentRepeatNode" presStyleLbl="solidFgAcc1" presStyleIdx="4" presStyleCnt="5"/>
      <dgm:spPr/>
    </dgm:pt>
  </dgm:ptLst>
  <dgm:cxnLst>
    <dgm:cxn modelId="{0A5A0320-CB39-1646-A4F4-E9D7EAD74C0C}" type="presOf" srcId="{E291C6A6-F794-574E-BC19-F9827F8CD700}" destId="{DB7F6DE1-7C89-3C41-A30E-FAE8BF60D666}" srcOrd="0" destOrd="0" presId="urn:microsoft.com/office/officeart/2008/layout/VerticalCurvedList"/>
    <dgm:cxn modelId="{41F4189D-91D1-8F4C-AC69-D9CB36AA2647}" type="presOf" srcId="{F783108E-B2AB-794F-8859-A72B72154A77}" destId="{74508105-02F7-794E-8553-C5026F7743E6}" srcOrd="0" destOrd="0" presId="urn:microsoft.com/office/officeart/2008/layout/VerticalCurvedList"/>
    <dgm:cxn modelId="{69D1922C-E651-754A-954B-0458B5ADAC20}" srcId="{C73D7379-5A8A-3340-8C54-497276EAD4F5}" destId="{DCFA4D3E-07F0-A144-86AA-E5BAEA6E0A65}" srcOrd="4" destOrd="0" parTransId="{24C3D387-1325-8B44-B53E-64F3F3A5D806}" sibTransId="{CB2A5F7A-00C6-4B41-B56F-61A96062B104}"/>
    <dgm:cxn modelId="{75E6693C-8CCD-6745-90AD-ED5AABD670C4}" srcId="{C73D7379-5A8A-3340-8C54-497276EAD4F5}" destId="{1BF4D9F5-A1C9-C244-AFE2-9F8736693629}" srcOrd="0" destOrd="0" parTransId="{9FDDCE3B-37FA-494C-9966-D5859886740C}" sibTransId="{E291C6A6-F794-574E-BC19-F9827F8CD700}"/>
    <dgm:cxn modelId="{A41BBDD6-26F5-7C42-AAD8-7EB3C33A763E}" type="presOf" srcId="{D9C7A508-20D5-BB49-B74B-15A885E6F7B2}" destId="{25E107A9-BCB7-5D48-A0A1-80BECAFC69ED}" srcOrd="0" destOrd="0" presId="urn:microsoft.com/office/officeart/2008/layout/VerticalCurvedList"/>
    <dgm:cxn modelId="{F9AAC1D0-CB3E-B34F-AB22-CA9840094225}" type="presOf" srcId="{DCFA4D3E-07F0-A144-86AA-E5BAEA6E0A65}" destId="{FD7493E6-1955-F543-98D7-AB9EB8061B31}" srcOrd="0" destOrd="0" presId="urn:microsoft.com/office/officeart/2008/layout/VerticalCurvedList"/>
    <dgm:cxn modelId="{7B81D892-CF28-F74F-AB33-BCD889B59279}" srcId="{C73D7379-5A8A-3340-8C54-497276EAD4F5}" destId="{F783108E-B2AB-794F-8859-A72B72154A77}" srcOrd="1" destOrd="0" parTransId="{0F7AD39D-C559-7B47-AD43-2F16A0EE7956}" sibTransId="{CC453C0E-475E-2240-B08B-D9014F43BF28}"/>
    <dgm:cxn modelId="{BF3F22FA-934B-ED45-90E0-89D6A088E363}" type="presOf" srcId="{1BF4D9F5-A1C9-C244-AFE2-9F8736693629}" destId="{9F8BA00B-172D-934A-9561-E3AC6DBA7B99}" srcOrd="0" destOrd="0" presId="urn:microsoft.com/office/officeart/2008/layout/VerticalCurvedList"/>
    <dgm:cxn modelId="{F1553805-3155-5D40-8870-085CB073DFF0}" type="presOf" srcId="{C73D7379-5A8A-3340-8C54-497276EAD4F5}" destId="{5A433996-9DB6-4147-B41A-569414045FE3}" srcOrd="0" destOrd="0" presId="urn:microsoft.com/office/officeart/2008/layout/VerticalCurvedList"/>
    <dgm:cxn modelId="{BBDD81FB-4C88-BE42-AC87-9ABCA0FCD00E}" type="presOf" srcId="{8DC03433-411A-FD47-B174-B6A434C4C7EA}" destId="{BD987085-18A8-A146-A1E5-0BF6A9C4D502}" srcOrd="0" destOrd="0" presId="urn:microsoft.com/office/officeart/2008/layout/VerticalCurvedList"/>
    <dgm:cxn modelId="{CBA2B3AB-5226-AC40-916D-2C3284FA5425}" srcId="{C73D7379-5A8A-3340-8C54-497276EAD4F5}" destId="{8DC03433-411A-FD47-B174-B6A434C4C7EA}" srcOrd="3" destOrd="0" parTransId="{79D92983-4406-844D-99DD-B7C1FB19C923}" sibTransId="{E38889DD-F741-524F-BD88-5B3E2ECB8827}"/>
    <dgm:cxn modelId="{D022F4FC-A972-F94D-A30A-B73404087567}" srcId="{C73D7379-5A8A-3340-8C54-497276EAD4F5}" destId="{D9C7A508-20D5-BB49-B74B-15A885E6F7B2}" srcOrd="2" destOrd="0" parTransId="{C9B10EB1-C8D0-D446-BB4D-0C4C64703189}" sibTransId="{6FBE3663-7FE3-7E43-B17C-3E3217D864B7}"/>
    <dgm:cxn modelId="{43379094-2084-9F4C-BF43-A45C23AE9BA2}" type="presParOf" srcId="{5A433996-9DB6-4147-B41A-569414045FE3}" destId="{08ED0592-8845-8045-BF0E-6CBB84787421}" srcOrd="0" destOrd="0" presId="urn:microsoft.com/office/officeart/2008/layout/VerticalCurvedList"/>
    <dgm:cxn modelId="{AC577B32-9B5B-444B-8C38-8A4C61ACC8F6}" type="presParOf" srcId="{08ED0592-8845-8045-BF0E-6CBB84787421}" destId="{A93F8F47-A411-AE4B-B3F5-AEB70298EED6}" srcOrd="0" destOrd="0" presId="urn:microsoft.com/office/officeart/2008/layout/VerticalCurvedList"/>
    <dgm:cxn modelId="{9BBB3B71-10DC-F04D-91F5-4EF9085CC3D9}" type="presParOf" srcId="{A93F8F47-A411-AE4B-B3F5-AEB70298EED6}" destId="{F0918CCD-14BA-5142-A6B2-357E060C86CA}" srcOrd="0" destOrd="0" presId="urn:microsoft.com/office/officeart/2008/layout/VerticalCurvedList"/>
    <dgm:cxn modelId="{E6182736-08F0-F54C-BF42-9B52E6D7B31F}" type="presParOf" srcId="{A93F8F47-A411-AE4B-B3F5-AEB70298EED6}" destId="{DB7F6DE1-7C89-3C41-A30E-FAE8BF60D666}" srcOrd="1" destOrd="0" presId="urn:microsoft.com/office/officeart/2008/layout/VerticalCurvedList"/>
    <dgm:cxn modelId="{F7F3EC33-1AEC-D04E-9B84-9963DFEDCB19}" type="presParOf" srcId="{A93F8F47-A411-AE4B-B3F5-AEB70298EED6}" destId="{653E2FBA-028A-CD45-A30C-C1062D1289F4}" srcOrd="2" destOrd="0" presId="urn:microsoft.com/office/officeart/2008/layout/VerticalCurvedList"/>
    <dgm:cxn modelId="{359F32B2-D25E-7E4E-9965-2BBD12CB87C7}" type="presParOf" srcId="{A93F8F47-A411-AE4B-B3F5-AEB70298EED6}" destId="{0B79D36D-0067-D84C-9250-32200662F597}" srcOrd="3" destOrd="0" presId="urn:microsoft.com/office/officeart/2008/layout/VerticalCurvedList"/>
    <dgm:cxn modelId="{B0074ED1-28E0-5A4E-B018-9ABAB8788A7B}" type="presParOf" srcId="{08ED0592-8845-8045-BF0E-6CBB84787421}" destId="{9F8BA00B-172D-934A-9561-E3AC6DBA7B99}" srcOrd="1" destOrd="0" presId="urn:microsoft.com/office/officeart/2008/layout/VerticalCurvedList"/>
    <dgm:cxn modelId="{F2C8F25C-DEF2-2A47-81DE-1929172D117C}" type="presParOf" srcId="{08ED0592-8845-8045-BF0E-6CBB84787421}" destId="{511A123A-6565-B148-B6FF-81990BB2CBAD}" srcOrd="2" destOrd="0" presId="urn:microsoft.com/office/officeart/2008/layout/VerticalCurvedList"/>
    <dgm:cxn modelId="{4E225FC3-8E30-7C44-B0E4-BF0CEE607CC7}" type="presParOf" srcId="{511A123A-6565-B148-B6FF-81990BB2CBAD}" destId="{0E765622-2A62-1642-B344-777B1B2C12C7}" srcOrd="0" destOrd="0" presId="urn:microsoft.com/office/officeart/2008/layout/VerticalCurvedList"/>
    <dgm:cxn modelId="{00CD68E7-0179-DF4F-A4E5-52AA55EA35E8}" type="presParOf" srcId="{08ED0592-8845-8045-BF0E-6CBB84787421}" destId="{74508105-02F7-794E-8553-C5026F7743E6}" srcOrd="3" destOrd="0" presId="urn:microsoft.com/office/officeart/2008/layout/VerticalCurvedList"/>
    <dgm:cxn modelId="{B016B5E0-F26D-6A40-A04D-2F23CEFEEF22}" type="presParOf" srcId="{08ED0592-8845-8045-BF0E-6CBB84787421}" destId="{6FA9F4C6-2C6B-1241-A67C-0DBCAE3D0AC6}" srcOrd="4" destOrd="0" presId="urn:microsoft.com/office/officeart/2008/layout/VerticalCurvedList"/>
    <dgm:cxn modelId="{3A002D2C-AD26-7341-9BAB-7208A6E1CE5D}" type="presParOf" srcId="{6FA9F4C6-2C6B-1241-A67C-0DBCAE3D0AC6}" destId="{224B6597-06CE-194A-8BBC-2F5F64A8AAE8}" srcOrd="0" destOrd="0" presId="urn:microsoft.com/office/officeart/2008/layout/VerticalCurvedList"/>
    <dgm:cxn modelId="{933E2702-1CA3-2446-917F-E6B77FE604D6}" type="presParOf" srcId="{08ED0592-8845-8045-BF0E-6CBB84787421}" destId="{25E107A9-BCB7-5D48-A0A1-80BECAFC69ED}" srcOrd="5" destOrd="0" presId="urn:microsoft.com/office/officeart/2008/layout/VerticalCurvedList"/>
    <dgm:cxn modelId="{4BE5A087-EC9A-4241-A720-C9FC2E510E0C}" type="presParOf" srcId="{08ED0592-8845-8045-BF0E-6CBB84787421}" destId="{E2A86155-BC8C-CA43-B087-F0A160B4D4BE}" srcOrd="6" destOrd="0" presId="urn:microsoft.com/office/officeart/2008/layout/VerticalCurvedList"/>
    <dgm:cxn modelId="{8BB764C7-C88F-8745-AB38-01DF59A1468D}" type="presParOf" srcId="{E2A86155-BC8C-CA43-B087-F0A160B4D4BE}" destId="{50BE1324-3BE8-A142-904B-43FB81481340}" srcOrd="0" destOrd="0" presId="urn:microsoft.com/office/officeart/2008/layout/VerticalCurvedList"/>
    <dgm:cxn modelId="{99D0ACC2-00AE-8949-9023-6ADFE107A167}" type="presParOf" srcId="{08ED0592-8845-8045-BF0E-6CBB84787421}" destId="{BD987085-18A8-A146-A1E5-0BF6A9C4D502}" srcOrd="7" destOrd="0" presId="urn:microsoft.com/office/officeart/2008/layout/VerticalCurvedList"/>
    <dgm:cxn modelId="{B554FE1B-2BD8-564E-AF22-A04DC07D43F3}" type="presParOf" srcId="{08ED0592-8845-8045-BF0E-6CBB84787421}" destId="{41112F7D-C659-FD43-B051-49CEF0D19212}" srcOrd="8" destOrd="0" presId="urn:microsoft.com/office/officeart/2008/layout/VerticalCurvedList"/>
    <dgm:cxn modelId="{C3B7055E-7187-E247-991C-1F387403C77A}" type="presParOf" srcId="{41112F7D-C659-FD43-B051-49CEF0D19212}" destId="{8763FC46-BC94-F845-87D8-B9E2983AA9A0}" srcOrd="0" destOrd="0" presId="urn:microsoft.com/office/officeart/2008/layout/VerticalCurvedList"/>
    <dgm:cxn modelId="{8B1C7ECF-B4F8-1648-A5B7-6C002E19B845}" type="presParOf" srcId="{08ED0592-8845-8045-BF0E-6CBB84787421}" destId="{FD7493E6-1955-F543-98D7-AB9EB8061B31}" srcOrd="9" destOrd="0" presId="urn:microsoft.com/office/officeart/2008/layout/VerticalCurvedList"/>
    <dgm:cxn modelId="{D0CE7323-F80A-0D49-A89A-E05F02BCC030}" type="presParOf" srcId="{08ED0592-8845-8045-BF0E-6CBB84787421}" destId="{BC3D8A28-33CD-204C-ADF8-34FB9B2E56D4}" srcOrd="10" destOrd="0" presId="urn:microsoft.com/office/officeart/2008/layout/VerticalCurvedList"/>
    <dgm:cxn modelId="{8486DD68-EBCC-9849-9AEF-EB94726A8D70}" type="presParOf" srcId="{BC3D8A28-33CD-204C-ADF8-34FB9B2E56D4}" destId="{15CF1815-0E94-084C-8BE1-6C8CFB8F85E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0D8BBB8-A2A2-8843-9917-292054B9481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0A00D3B-A18F-B341-A876-E46F2864B9DD}">
      <dgm:prSet/>
      <dgm:spPr>
        <a:solidFill>
          <a:schemeClr val="accent1">
            <a:hueOff val="0"/>
            <a:satOff val="0"/>
            <a:lumOff val="0"/>
            <a:alpha val="79000"/>
          </a:schemeClr>
        </a:solidFill>
      </dgm:spPr>
      <dgm:t>
        <a:bodyPr/>
        <a:lstStyle/>
        <a:p>
          <a:pPr algn="ctr"/>
          <a:r>
            <a:rPr lang="en-US" dirty="0"/>
            <a:t>Conversational Screening in Virtual Spaces</a:t>
          </a:r>
        </a:p>
      </dgm:t>
    </dgm:pt>
    <dgm:pt modelId="{3C340FF2-D2BA-6841-83FF-E1E3B90B1CC5}" type="parTrans" cxnId="{3EAD7290-413E-DA4C-A41F-C265F5A65A79}">
      <dgm:prSet/>
      <dgm:spPr/>
      <dgm:t>
        <a:bodyPr/>
        <a:lstStyle/>
        <a:p>
          <a:endParaRPr lang="en-US"/>
        </a:p>
      </dgm:t>
    </dgm:pt>
    <dgm:pt modelId="{59698570-A43D-FE45-9E44-A925276D1594}" type="sibTrans" cxnId="{3EAD7290-413E-DA4C-A41F-C265F5A65A79}">
      <dgm:prSet/>
      <dgm:spPr/>
      <dgm:t>
        <a:bodyPr/>
        <a:lstStyle/>
        <a:p>
          <a:endParaRPr lang="en-US"/>
        </a:p>
      </dgm:t>
    </dgm:pt>
    <dgm:pt modelId="{C40ABA6E-7441-9F45-9B00-12D2305E2E3E}" type="pres">
      <dgm:prSet presAssocID="{80D8BBB8-A2A2-8843-9917-292054B94817}" presName="linear" presStyleCnt="0">
        <dgm:presLayoutVars>
          <dgm:animLvl val="lvl"/>
          <dgm:resizeHandles val="exact"/>
        </dgm:presLayoutVars>
      </dgm:prSet>
      <dgm:spPr/>
      <dgm:t>
        <a:bodyPr/>
        <a:lstStyle/>
        <a:p>
          <a:endParaRPr lang="en-US"/>
        </a:p>
      </dgm:t>
    </dgm:pt>
    <dgm:pt modelId="{4D2F14F6-E086-7F45-A652-64589B731BD1}" type="pres">
      <dgm:prSet presAssocID="{D0A00D3B-A18F-B341-A876-E46F2864B9DD}" presName="parentText" presStyleLbl="node1" presStyleIdx="0" presStyleCnt="1" custScaleY="102656" custLinFactNeighborX="2559" custLinFactNeighborY="-16382">
        <dgm:presLayoutVars>
          <dgm:chMax val="0"/>
          <dgm:bulletEnabled val="1"/>
        </dgm:presLayoutVars>
      </dgm:prSet>
      <dgm:spPr>
        <a:prstGeom prst="downArrowCallout">
          <a:avLst/>
        </a:prstGeom>
      </dgm:spPr>
      <dgm:t>
        <a:bodyPr/>
        <a:lstStyle/>
        <a:p>
          <a:endParaRPr lang="en-US"/>
        </a:p>
      </dgm:t>
    </dgm:pt>
  </dgm:ptLst>
  <dgm:cxnLst>
    <dgm:cxn modelId="{3EAD7290-413E-DA4C-A41F-C265F5A65A79}" srcId="{80D8BBB8-A2A2-8843-9917-292054B94817}" destId="{D0A00D3B-A18F-B341-A876-E46F2864B9DD}" srcOrd="0" destOrd="0" parTransId="{3C340FF2-D2BA-6841-83FF-E1E3B90B1CC5}" sibTransId="{59698570-A43D-FE45-9E44-A925276D1594}"/>
    <dgm:cxn modelId="{7245D0DB-D088-A64A-B6E0-3E91B74A26B3}" type="presOf" srcId="{D0A00D3B-A18F-B341-A876-E46F2864B9DD}" destId="{4D2F14F6-E086-7F45-A652-64589B731BD1}" srcOrd="0" destOrd="0" presId="urn:microsoft.com/office/officeart/2005/8/layout/vList2"/>
    <dgm:cxn modelId="{2822EC0B-0922-D24F-96BC-A105489FA101}" type="presOf" srcId="{80D8BBB8-A2A2-8843-9917-292054B94817}" destId="{C40ABA6E-7441-9F45-9B00-12D2305E2E3E}" srcOrd="0" destOrd="0" presId="urn:microsoft.com/office/officeart/2005/8/layout/vList2"/>
    <dgm:cxn modelId="{ABEA4E6F-7091-6E4A-8876-50C9EA79C206}" type="presParOf" srcId="{C40ABA6E-7441-9F45-9B00-12D2305E2E3E}" destId="{4D2F14F6-E086-7F45-A652-64589B731BD1}"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D37B265-04B2-374E-A33E-BF25BACD8631}" type="doc">
      <dgm:prSet loTypeId="urn:microsoft.com/office/officeart/2005/8/layout/pList2" loCatId="list" qsTypeId="urn:microsoft.com/office/officeart/2005/8/quickstyle/simple1" qsCatId="simple" csTypeId="urn:microsoft.com/office/officeart/2005/8/colors/colorful4" csCatId="colorful" phldr="1"/>
      <dgm:spPr/>
      <dgm:t>
        <a:bodyPr/>
        <a:lstStyle/>
        <a:p>
          <a:endParaRPr lang="en-US"/>
        </a:p>
      </dgm:t>
    </dgm:pt>
    <dgm:pt modelId="{A817C969-CDA2-1D4A-B1C2-29F879BFBBA3}">
      <dgm:prSet/>
      <dgm:spPr/>
      <dgm:t>
        <a:bodyPr/>
        <a:lstStyle/>
        <a:p>
          <a:r>
            <a:rPr lang="en-US" dirty="0"/>
            <a:t>Flexible</a:t>
          </a:r>
        </a:p>
      </dgm:t>
    </dgm:pt>
    <dgm:pt modelId="{DE3C17F6-43B0-B446-9247-800884A7BD99}" type="parTrans" cxnId="{457612FA-3B33-6C4E-BD2D-1E4DAB7EE3C1}">
      <dgm:prSet/>
      <dgm:spPr/>
      <dgm:t>
        <a:bodyPr/>
        <a:lstStyle/>
        <a:p>
          <a:endParaRPr lang="en-US"/>
        </a:p>
      </dgm:t>
    </dgm:pt>
    <dgm:pt modelId="{97E32A16-C2B4-AA43-87E1-8E78077CC31F}" type="sibTrans" cxnId="{457612FA-3B33-6C4E-BD2D-1E4DAB7EE3C1}">
      <dgm:prSet/>
      <dgm:spPr/>
      <dgm:t>
        <a:bodyPr/>
        <a:lstStyle/>
        <a:p>
          <a:endParaRPr lang="en-US"/>
        </a:p>
      </dgm:t>
    </dgm:pt>
    <dgm:pt modelId="{BF24C2B4-72A5-2A41-9734-DF74BAA2A048}">
      <dgm:prSet/>
      <dgm:spPr/>
      <dgm:t>
        <a:bodyPr/>
        <a:lstStyle/>
        <a:p>
          <a:r>
            <a:rPr lang="en-US"/>
            <a:t>Tangible</a:t>
          </a:r>
        </a:p>
      </dgm:t>
    </dgm:pt>
    <dgm:pt modelId="{F8A91E70-F96E-FC41-BBB4-3583133CEB91}" type="parTrans" cxnId="{1A33C2B1-DCD8-5C44-AA56-AFCE2DE787F3}">
      <dgm:prSet/>
      <dgm:spPr/>
      <dgm:t>
        <a:bodyPr/>
        <a:lstStyle/>
        <a:p>
          <a:endParaRPr lang="en-US"/>
        </a:p>
      </dgm:t>
    </dgm:pt>
    <dgm:pt modelId="{568A010C-272C-5647-81E2-7ABAEA909DD9}" type="sibTrans" cxnId="{1A33C2B1-DCD8-5C44-AA56-AFCE2DE787F3}">
      <dgm:prSet/>
      <dgm:spPr/>
      <dgm:t>
        <a:bodyPr/>
        <a:lstStyle/>
        <a:p>
          <a:endParaRPr lang="en-US"/>
        </a:p>
      </dgm:t>
    </dgm:pt>
    <dgm:pt modelId="{0FF1FC2F-2078-F04B-9877-5AF257DF0DE7}">
      <dgm:prSet/>
      <dgm:spPr/>
      <dgm:t>
        <a:bodyPr/>
        <a:lstStyle/>
        <a:p>
          <a:r>
            <a:rPr lang="en-US" dirty="0"/>
            <a:t>Realistic</a:t>
          </a:r>
        </a:p>
      </dgm:t>
    </dgm:pt>
    <dgm:pt modelId="{79366FBF-C12F-A646-8BBE-634BCDE4B198}" type="parTrans" cxnId="{88F5CAD2-4F31-994C-A992-CF0DE656A9F9}">
      <dgm:prSet/>
      <dgm:spPr/>
      <dgm:t>
        <a:bodyPr/>
        <a:lstStyle/>
        <a:p>
          <a:endParaRPr lang="en-US"/>
        </a:p>
      </dgm:t>
    </dgm:pt>
    <dgm:pt modelId="{320EB00B-A6C8-E343-98A7-6FFF090BCCEC}" type="sibTrans" cxnId="{88F5CAD2-4F31-994C-A992-CF0DE656A9F9}">
      <dgm:prSet/>
      <dgm:spPr/>
      <dgm:t>
        <a:bodyPr/>
        <a:lstStyle/>
        <a:p>
          <a:endParaRPr lang="en-US"/>
        </a:p>
      </dgm:t>
    </dgm:pt>
    <dgm:pt modelId="{7DEF2331-7A06-F248-A059-17BB8176BAE0}" type="pres">
      <dgm:prSet presAssocID="{7D37B265-04B2-374E-A33E-BF25BACD8631}" presName="Name0" presStyleCnt="0">
        <dgm:presLayoutVars>
          <dgm:dir/>
          <dgm:resizeHandles val="exact"/>
        </dgm:presLayoutVars>
      </dgm:prSet>
      <dgm:spPr/>
      <dgm:t>
        <a:bodyPr/>
        <a:lstStyle/>
        <a:p>
          <a:endParaRPr lang="en-US"/>
        </a:p>
      </dgm:t>
    </dgm:pt>
    <dgm:pt modelId="{60CBF4A5-A0FB-4043-AB68-3622CA6327A1}" type="pres">
      <dgm:prSet presAssocID="{7D37B265-04B2-374E-A33E-BF25BACD8631}" presName="bkgdShp" presStyleLbl="alignAccFollowNode1" presStyleIdx="0" presStyleCnt="1" custLinFactNeighborY="292"/>
      <dgm:spPr/>
    </dgm:pt>
    <dgm:pt modelId="{3FAB135C-7248-094E-99E6-3DBB418109F4}" type="pres">
      <dgm:prSet presAssocID="{7D37B265-04B2-374E-A33E-BF25BACD8631}" presName="linComp" presStyleCnt="0"/>
      <dgm:spPr/>
    </dgm:pt>
    <dgm:pt modelId="{61E590F2-76C2-6543-BB8C-541A0992F8D7}" type="pres">
      <dgm:prSet presAssocID="{A817C969-CDA2-1D4A-B1C2-29F879BFBBA3}" presName="compNode" presStyleCnt="0"/>
      <dgm:spPr/>
    </dgm:pt>
    <dgm:pt modelId="{80962F60-E03A-BB46-9BE6-6205DB747C7A}" type="pres">
      <dgm:prSet presAssocID="{A817C969-CDA2-1D4A-B1C2-29F879BFBBA3}" presName="node" presStyleLbl="node1" presStyleIdx="0" presStyleCnt="3">
        <dgm:presLayoutVars>
          <dgm:bulletEnabled val="1"/>
        </dgm:presLayoutVars>
      </dgm:prSet>
      <dgm:spPr/>
      <dgm:t>
        <a:bodyPr/>
        <a:lstStyle/>
        <a:p>
          <a:endParaRPr lang="en-US"/>
        </a:p>
      </dgm:t>
    </dgm:pt>
    <dgm:pt modelId="{58BEDE3E-042A-EF4E-855A-EC9B7EA26316}" type="pres">
      <dgm:prSet presAssocID="{A817C969-CDA2-1D4A-B1C2-29F879BFBBA3}" presName="invisiNode" presStyleLbl="node1" presStyleIdx="0" presStyleCnt="3"/>
      <dgm:spPr/>
    </dgm:pt>
    <dgm:pt modelId="{87DC5B1F-250C-974C-8EBA-0FE64FFA0A89}" type="pres">
      <dgm:prSet presAssocID="{A817C969-CDA2-1D4A-B1C2-29F879BFBBA3}"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32000" r="-32000"/>
          </a:stretch>
        </a:blipFill>
      </dgm:spPr>
    </dgm:pt>
    <dgm:pt modelId="{532B3039-5BBD-4049-937A-1B7FE44F4D33}" type="pres">
      <dgm:prSet presAssocID="{97E32A16-C2B4-AA43-87E1-8E78077CC31F}" presName="sibTrans" presStyleLbl="sibTrans2D1" presStyleIdx="0" presStyleCnt="0"/>
      <dgm:spPr/>
      <dgm:t>
        <a:bodyPr/>
        <a:lstStyle/>
        <a:p>
          <a:endParaRPr lang="en-US"/>
        </a:p>
      </dgm:t>
    </dgm:pt>
    <dgm:pt modelId="{9F184998-701B-4648-8464-36863B6CF2DB}" type="pres">
      <dgm:prSet presAssocID="{BF24C2B4-72A5-2A41-9734-DF74BAA2A048}" presName="compNode" presStyleCnt="0"/>
      <dgm:spPr/>
    </dgm:pt>
    <dgm:pt modelId="{CCA2915A-5794-DA4D-82A6-3EECC00A9FC5}" type="pres">
      <dgm:prSet presAssocID="{BF24C2B4-72A5-2A41-9734-DF74BAA2A048}" presName="node" presStyleLbl="node1" presStyleIdx="1" presStyleCnt="3">
        <dgm:presLayoutVars>
          <dgm:bulletEnabled val="1"/>
        </dgm:presLayoutVars>
      </dgm:prSet>
      <dgm:spPr/>
      <dgm:t>
        <a:bodyPr/>
        <a:lstStyle/>
        <a:p>
          <a:endParaRPr lang="en-US"/>
        </a:p>
      </dgm:t>
    </dgm:pt>
    <dgm:pt modelId="{AFA0B34A-5A70-C94F-801C-68C448A47BD9}" type="pres">
      <dgm:prSet presAssocID="{BF24C2B4-72A5-2A41-9734-DF74BAA2A048}" presName="invisiNode" presStyleLbl="node1" presStyleIdx="1" presStyleCnt="3"/>
      <dgm:spPr/>
    </dgm:pt>
    <dgm:pt modelId="{7B360610-169B-1D49-93E0-D4978BC6651F}" type="pres">
      <dgm:prSet presAssocID="{BF24C2B4-72A5-2A41-9734-DF74BAA2A048}"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D5C6A16D-2FBA-B047-8E9A-6ECA8C4106BF}" type="pres">
      <dgm:prSet presAssocID="{568A010C-272C-5647-81E2-7ABAEA909DD9}" presName="sibTrans" presStyleLbl="sibTrans2D1" presStyleIdx="0" presStyleCnt="0"/>
      <dgm:spPr/>
      <dgm:t>
        <a:bodyPr/>
        <a:lstStyle/>
        <a:p>
          <a:endParaRPr lang="en-US"/>
        </a:p>
      </dgm:t>
    </dgm:pt>
    <dgm:pt modelId="{0AD52DF6-2784-9B4E-9F8E-F1A3C65B4EF0}" type="pres">
      <dgm:prSet presAssocID="{0FF1FC2F-2078-F04B-9877-5AF257DF0DE7}" presName="compNode" presStyleCnt="0"/>
      <dgm:spPr/>
    </dgm:pt>
    <dgm:pt modelId="{F328B2DA-C0E4-FD41-8ABF-47117E56BDA1}" type="pres">
      <dgm:prSet presAssocID="{0FF1FC2F-2078-F04B-9877-5AF257DF0DE7}" presName="node" presStyleLbl="node1" presStyleIdx="2" presStyleCnt="3">
        <dgm:presLayoutVars>
          <dgm:bulletEnabled val="1"/>
        </dgm:presLayoutVars>
      </dgm:prSet>
      <dgm:spPr/>
      <dgm:t>
        <a:bodyPr/>
        <a:lstStyle/>
        <a:p>
          <a:endParaRPr lang="en-US"/>
        </a:p>
      </dgm:t>
    </dgm:pt>
    <dgm:pt modelId="{2BAD67FD-DD75-E54C-8204-35F490FCB782}" type="pres">
      <dgm:prSet presAssocID="{0FF1FC2F-2078-F04B-9877-5AF257DF0DE7}" presName="invisiNode" presStyleLbl="node1" presStyleIdx="2" presStyleCnt="3"/>
      <dgm:spPr/>
    </dgm:pt>
    <dgm:pt modelId="{223E4C99-D12A-E040-B814-184B935E42E5}" type="pres">
      <dgm:prSet presAssocID="{0FF1FC2F-2078-F04B-9877-5AF257DF0DE7}"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33000" b="-33000"/>
          </a:stretch>
        </a:blipFill>
      </dgm:spPr>
    </dgm:pt>
  </dgm:ptLst>
  <dgm:cxnLst>
    <dgm:cxn modelId="{1A33C2B1-DCD8-5C44-AA56-AFCE2DE787F3}" srcId="{7D37B265-04B2-374E-A33E-BF25BACD8631}" destId="{BF24C2B4-72A5-2A41-9734-DF74BAA2A048}" srcOrd="1" destOrd="0" parTransId="{F8A91E70-F96E-FC41-BBB4-3583133CEB91}" sibTransId="{568A010C-272C-5647-81E2-7ABAEA909DD9}"/>
    <dgm:cxn modelId="{ACD9A2BD-14D5-5F46-A0B8-6B6D2CB26A1E}" type="presOf" srcId="{BF24C2B4-72A5-2A41-9734-DF74BAA2A048}" destId="{CCA2915A-5794-DA4D-82A6-3EECC00A9FC5}" srcOrd="0" destOrd="0" presId="urn:microsoft.com/office/officeart/2005/8/layout/pList2"/>
    <dgm:cxn modelId="{457612FA-3B33-6C4E-BD2D-1E4DAB7EE3C1}" srcId="{7D37B265-04B2-374E-A33E-BF25BACD8631}" destId="{A817C969-CDA2-1D4A-B1C2-29F879BFBBA3}" srcOrd="0" destOrd="0" parTransId="{DE3C17F6-43B0-B446-9247-800884A7BD99}" sibTransId="{97E32A16-C2B4-AA43-87E1-8E78077CC31F}"/>
    <dgm:cxn modelId="{93E340EC-BEA4-9242-A88C-E8B6C7CCC051}" type="presOf" srcId="{A817C969-CDA2-1D4A-B1C2-29F879BFBBA3}" destId="{80962F60-E03A-BB46-9BE6-6205DB747C7A}" srcOrd="0" destOrd="0" presId="urn:microsoft.com/office/officeart/2005/8/layout/pList2"/>
    <dgm:cxn modelId="{E4AF77DD-FA13-BA46-AB90-81407F75C571}" type="presOf" srcId="{568A010C-272C-5647-81E2-7ABAEA909DD9}" destId="{D5C6A16D-2FBA-B047-8E9A-6ECA8C4106BF}" srcOrd="0" destOrd="0" presId="urn:microsoft.com/office/officeart/2005/8/layout/pList2"/>
    <dgm:cxn modelId="{456D1029-D3B9-BD4B-AD7F-6F9418279AE2}" type="presOf" srcId="{0FF1FC2F-2078-F04B-9877-5AF257DF0DE7}" destId="{F328B2DA-C0E4-FD41-8ABF-47117E56BDA1}" srcOrd="0" destOrd="0" presId="urn:microsoft.com/office/officeart/2005/8/layout/pList2"/>
    <dgm:cxn modelId="{E291B46D-1476-1F4B-A3DF-611DE79FC4E2}" type="presOf" srcId="{97E32A16-C2B4-AA43-87E1-8E78077CC31F}" destId="{532B3039-5BBD-4049-937A-1B7FE44F4D33}" srcOrd="0" destOrd="0" presId="urn:microsoft.com/office/officeart/2005/8/layout/pList2"/>
    <dgm:cxn modelId="{09169E46-0028-2F47-8FE8-BB61C02E99A8}" type="presOf" srcId="{7D37B265-04B2-374E-A33E-BF25BACD8631}" destId="{7DEF2331-7A06-F248-A059-17BB8176BAE0}" srcOrd="0" destOrd="0" presId="urn:microsoft.com/office/officeart/2005/8/layout/pList2"/>
    <dgm:cxn modelId="{88F5CAD2-4F31-994C-A992-CF0DE656A9F9}" srcId="{7D37B265-04B2-374E-A33E-BF25BACD8631}" destId="{0FF1FC2F-2078-F04B-9877-5AF257DF0DE7}" srcOrd="2" destOrd="0" parTransId="{79366FBF-C12F-A646-8BBE-634BCDE4B198}" sibTransId="{320EB00B-A6C8-E343-98A7-6FFF090BCCEC}"/>
    <dgm:cxn modelId="{E6FA2988-80D6-A642-91C0-D64BE81D4999}" type="presParOf" srcId="{7DEF2331-7A06-F248-A059-17BB8176BAE0}" destId="{60CBF4A5-A0FB-4043-AB68-3622CA6327A1}" srcOrd="0" destOrd="0" presId="urn:microsoft.com/office/officeart/2005/8/layout/pList2"/>
    <dgm:cxn modelId="{931C9639-C12F-2A4A-B099-62C7B3ACAEE3}" type="presParOf" srcId="{7DEF2331-7A06-F248-A059-17BB8176BAE0}" destId="{3FAB135C-7248-094E-99E6-3DBB418109F4}" srcOrd="1" destOrd="0" presId="urn:microsoft.com/office/officeart/2005/8/layout/pList2"/>
    <dgm:cxn modelId="{9B8077F6-DBDD-6748-9B82-F08A38288A06}" type="presParOf" srcId="{3FAB135C-7248-094E-99E6-3DBB418109F4}" destId="{61E590F2-76C2-6543-BB8C-541A0992F8D7}" srcOrd="0" destOrd="0" presId="urn:microsoft.com/office/officeart/2005/8/layout/pList2"/>
    <dgm:cxn modelId="{DB154BB9-2701-914A-AC61-E1A0145A0EF2}" type="presParOf" srcId="{61E590F2-76C2-6543-BB8C-541A0992F8D7}" destId="{80962F60-E03A-BB46-9BE6-6205DB747C7A}" srcOrd="0" destOrd="0" presId="urn:microsoft.com/office/officeart/2005/8/layout/pList2"/>
    <dgm:cxn modelId="{12C7B8A9-6D6F-7247-96D2-DEE9D5E3DCA4}" type="presParOf" srcId="{61E590F2-76C2-6543-BB8C-541A0992F8D7}" destId="{58BEDE3E-042A-EF4E-855A-EC9B7EA26316}" srcOrd="1" destOrd="0" presId="urn:microsoft.com/office/officeart/2005/8/layout/pList2"/>
    <dgm:cxn modelId="{EE13537E-E920-664C-BA1D-71308F479472}" type="presParOf" srcId="{61E590F2-76C2-6543-BB8C-541A0992F8D7}" destId="{87DC5B1F-250C-974C-8EBA-0FE64FFA0A89}" srcOrd="2" destOrd="0" presId="urn:microsoft.com/office/officeart/2005/8/layout/pList2"/>
    <dgm:cxn modelId="{ABBC21D0-4A91-3945-9584-E044AE86B419}" type="presParOf" srcId="{3FAB135C-7248-094E-99E6-3DBB418109F4}" destId="{532B3039-5BBD-4049-937A-1B7FE44F4D33}" srcOrd="1" destOrd="0" presId="urn:microsoft.com/office/officeart/2005/8/layout/pList2"/>
    <dgm:cxn modelId="{1848A2DF-19F6-4041-8070-EE74918A45DD}" type="presParOf" srcId="{3FAB135C-7248-094E-99E6-3DBB418109F4}" destId="{9F184998-701B-4648-8464-36863B6CF2DB}" srcOrd="2" destOrd="0" presId="urn:microsoft.com/office/officeart/2005/8/layout/pList2"/>
    <dgm:cxn modelId="{5C5B5756-0D08-B345-9AAC-46F3A7B2AD30}" type="presParOf" srcId="{9F184998-701B-4648-8464-36863B6CF2DB}" destId="{CCA2915A-5794-DA4D-82A6-3EECC00A9FC5}" srcOrd="0" destOrd="0" presId="urn:microsoft.com/office/officeart/2005/8/layout/pList2"/>
    <dgm:cxn modelId="{C54E60FF-1180-E944-B334-1637C2AA6724}" type="presParOf" srcId="{9F184998-701B-4648-8464-36863B6CF2DB}" destId="{AFA0B34A-5A70-C94F-801C-68C448A47BD9}" srcOrd="1" destOrd="0" presId="urn:microsoft.com/office/officeart/2005/8/layout/pList2"/>
    <dgm:cxn modelId="{A756CC22-FB1F-A641-88DA-A1E30AF15EDE}" type="presParOf" srcId="{9F184998-701B-4648-8464-36863B6CF2DB}" destId="{7B360610-169B-1D49-93E0-D4978BC6651F}" srcOrd="2" destOrd="0" presId="urn:microsoft.com/office/officeart/2005/8/layout/pList2"/>
    <dgm:cxn modelId="{C7CEE54A-5677-BD49-8232-E061BADC9131}" type="presParOf" srcId="{3FAB135C-7248-094E-99E6-3DBB418109F4}" destId="{D5C6A16D-2FBA-B047-8E9A-6ECA8C4106BF}" srcOrd="3" destOrd="0" presId="urn:microsoft.com/office/officeart/2005/8/layout/pList2"/>
    <dgm:cxn modelId="{73CD1E3F-2569-F44E-A698-66270CEE0046}" type="presParOf" srcId="{3FAB135C-7248-094E-99E6-3DBB418109F4}" destId="{0AD52DF6-2784-9B4E-9F8E-F1A3C65B4EF0}" srcOrd="4" destOrd="0" presId="urn:microsoft.com/office/officeart/2005/8/layout/pList2"/>
    <dgm:cxn modelId="{BE46AD26-D364-EE48-B668-200F7281176A}" type="presParOf" srcId="{0AD52DF6-2784-9B4E-9F8E-F1A3C65B4EF0}" destId="{F328B2DA-C0E4-FD41-8ABF-47117E56BDA1}" srcOrd="0" destOrd="0" presId="urn:microsoft.com/office/officeart/2005/8/layout/pList2"/>
    <dgm:cxn modelId="{BD1B2890-AFF4-8B4A-8CC2-8D3233F75472}" type="presParOf" srcId="{0AD52DF6-2784-9B4E-9F8E-F1A3C65B4EF0}" destId="{2BAD67FD-DD75-E54C-8204-35F490FCB782}" srcOrd="1" destOrd="0" presId="urn:microsoft.com/office/officeart/2005/8/layout/pList2"/>
    <dgm:cxn modelId="{6FD96041-ED97-4344-BC50-3BB638786AE0}" type="presParOf" srcId="{0AD52DF6-2784-9B4E-9F8E-F1A3C65B4EF0}" destId="{223E4C99-D12A-E040-B814-184B935E42E5}"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84C7072-194A-D24D-A1F1-20A9929782FA}" type="doc">
      <dgm:prSet loTypeId="urn:microsoft.com/office/officeart/2005/8/layout/venn2" loCatId="process" qsTypeId="urn:microsoft.com/office/officeart/2005/8/quickstyle/simple1" qsCatId="simple" csTypeId="urn:microsoft.com/office/officeart/2005/8/colors/colorful2" csCatId="colorful" phldr="1"/>
      <dgm:spPr/>
      <dgm:t>
        <a:bodyPr/>
        <a:lstStyle/>
        <a:p>
          <a:endParaRPr lang="en-US"/>
        </a:p>
      </dgm:t>
    </dgm:pt>
    <dgm:pt modelId="{2C2FB936-61A9-BB49-88E1-EF067FA19D1A}">
      <dgm:prSet custT="1"/>
      <dgm:spPr/>
      <dgm:t>
        <a:bodyPr/>
        <a:lstStyle/>
        <a:p>
          <a:r>
            <a:rPr lang="en-US" sz="2000" b="0" i="0" baseline="0" dirty="0"/>
            <a:t>Help survivors grow a circle of support.</a:t>
          </a:r>
          <a:endParaRPr lang="en-US" sz="2000" dirty="0"/>
        </a:p>
      </dgm:t>
    </dgm:pt>
    <dgm:pt modelId="{19D9C6B0-3828-754D-A1F6-3945220BC7D7}" type="parTrans" cxnId="{45C043F4-49C5-6E4A-9B06-F96C757CAFF4}">
      <dgm:prSet/>
      <dgm:spPr/>
      <dgm:t>
        <a:bodyPr/>
        <a:lstStyle/>
        <a:p>
          <a:endParaRPr lang="en-US"/>
        </a:p>
      </dgm:t>
    </dgm:pt>
    <dgm:pt modelId="{DD7A15BF-FA7D-FF43-9C7D-A47606C63D23}" type="sibTrans" cxnId="{45C043F4-49C5-6E4A-9B06-F96C757CAFF4}">
      <dgm:prSet/>
      <dgm:spPr/>
      <dgm:t>
        <a:bodyPr/>
        <a:lstStyle/>
        <a:p>
          <a:endParaRPr lang="en-US"/>
        </a:p>
      </dgm:t>
    </dgm:pt>
    <dgm:pt modelId="{F12FCA6D-DF66-B641-8021-5405ABDC82E2}">
      <dgm:prSet/>
      <dgm:spPr/>
      <dgm:t>
        <a:bodyPr/>
        <a:lstStyle/>
        <a:p>
          <a:r>
            <a:rPr lang="en-US" b="0" i="0" baseline="0" dirty="0"/>
            <a:t>Connection to a domestic violence program</a:t>
          </a:r>
          <a:endParaRPr lang="en-US" dirty="0"/>
        </a:p>
      </dgm:t>
    </dgm:pt>
    <dgm:pt modelId="{1FDE8D6D-4E9E-7545-B129-AA5EBC8C91B9}" type="parTrans" cxnId="{3647F78E-F7E8-3E4A-92C0-267459686A6D}">
      <dgm:prSet/>
      <dgm:spPr/>
      <dgm:t>
        <a:bodyPr/>
        <a:lstStyle/>
        <a:p>
          <a:endParaRPr lang="en-US"/>
        </a:p>
      </dgm:t>
    </dgm:pt>
    <dgm:pt modelId="{70FBE36C-16C5-124C-9FD6-4BD0A4C32643}" type="sibTrans" cxnId="{3647F78E-F7E8-3E4A-92C0-267459686A6D}">
      <dgm:prSet/>
      <dgm:spPr/>
      <dgm:t>
        <a:bodyPr/>
        <a:lstStyle/>
        <a:p>
          <a:endParaRPr lang="en-US"/>
        </a:p>
      </dgm:t>
    </dgm:pt>
    <dgm:pt modelId="{4F7FDD70-3DBB-3449-9055-4CD4FF209FA8}" type="pres">
      <dgm:prSet presAssocID="{184C7072-194A-D24D-A1F1-20A9929782FA}" presName="Name0" presStyleCnt="0">
        <dgm:presLayoutVars>
          <dgm:chMax val="7"/>
          <dgm:resizeHandles val="exact"/>
        </dgm:presLayoutVars>
      </dgm:prSet>
      <dgm:spPr/>
      <dgm:t>
        <a:bodyPr/>
        <a:lstStyle/>
        <a:p>
          <a:endParaRPr lang="en-US"/>
        </a:p>
      </dgm:t>
    </dgm:pt>
    <dgm:pt modelId="{6D7A2E6B-9D82-934A-88D1-70FF9671E0C4}" type="pres">
      <dgm:prSet presAssocID="{184C7072-194A-D24D-A1F1-20A9929782FA}" presName="comp1" presStyleCnt="0"/>
      <dgm:spPr/>
    </dgm:pt>
    <dgm:pt modelId="{9A815F8E-6505-0B49-A3F6-DA333AC91322}" type="pres">
      <dgm:prSet presAssocID="{184C7072-194A-D24D-A1F1-20A9929782FA}" presName="circle1" presStyleLbl="node1" presStyleIdx="0" presStyleCnt="2"/>
      <dgm:spPr/>
      <dgm:t>
        <a:bodyPr/>
        <a:lstStyle/>
        <a:p>
          <a:endParaRPr lang="en-US"/>
        </a:p>
      </dgm:t>
    </dgm:pt>
    <dgm:pt modelId="{A9218F17-810C-F843-846D-00464BFA68C6}" type="pres">
      <dgm:prSet presAssocID="{184C7072-194A-D24D-A1F1-20A9929782FA}" presName="c1text" presStyleLbl="node1" presStyleIdx="0" presStyleCnt="2">
        <dgm:presLayoutVars>
          <dgm:bulletEnabled val="1"/>
        </dgm:presLayoutVars>
      </dgm:prSet>
      <dgm:spPr/>
      <dgm:t>
        <a:bodyPr/>
        <a:lstStyle/>
        <a:p>
          <a:endParaRPr lang="en-US"/>
        </a:p>
      </dgm:t>
    </dgm:pt>
    <dgm:pt modelId="{A5896C71-DA59-9B45-90AC-F9700F86B188}" type="pres">
      <dgm:prSet presAssocID="{184C7072-194A-D24D-A1F1-20A9929782FA}" presName="comp2" presStyleCnt="0"/>
      <dgm:spPr/>
    </dgm:pt>
    <dgm:pt modelId="{BE8C80AA-A11E-A148-9141-0064CA58AEE8}" type="pres">
      <dgm:prSet presAssocID="{184C7072-194A-D24D-A1F1-20A9929782FA}" presName="circle2" presStyleLbl="node1" presStyleIdx="1" presStyleCnt="2"/>
      <dgm:spPr/>
      <dgm:t>
        <a:bodyPr/>
        <a:lstStyle/>
        <a:p>
          <a:endParaRPr lang="en-US"/>
        </a:p>
      </dgm:t>
    </dgm:pt>
    <dgm:pt modelId="{BBA7D6D3-6432-3D42-97FE-E4B63743257A}" type="pres">
      <dgm:prSet presAssocID="{184C7072-194A-D24D-A1F1-20A9929782FA}" presName="c2text" presStyleLbl="node1" presStyleIdx="1" presStyleCnt="2">
        <dgm:presLayoutVars>
          <dgm:bulletEnabled val="1"/>
        </dgm:presLayoutVars>
      </dgm:prSet>
      <dgm:spPr/>
      <dgm:t>
        <a:bodyPr/>
        <a:lstStyle/>
        <a:p>
          <a:endParaRPr lang="en-US"/>
        </a:p>
      </dgm:t>
    </dgm:pt>
  </dgm:ptLst>
  <dgm:cxnLst>
    <dgm:cxn modelId="{6EACD0C9-EB91-9F44-9568-FFE66939A6BB}" type="presOf" srcId="{F12FCA6D-DF66-B641-8021-5405ABDC82E2}" destId="{BE8C80AA-A11E-A148-9141-0064CA58AEE8}" srcOrd="0" destOrd="0" presId="urn:microsoft.com/office/officeart/2005/8/layout/venn2"/>
    <dgm:cxn modelId="{A6D73537-FCD9-FA48-A8AD-F2434C12BBB0}" type="presOf" srcId="{184C7072-194A-D24D-A1F1-20A9929782FA}" destId="{4F7FDD70-3DBB-3449-9055-4CD4FF209FA8}" srcOrd="0" destOrd="0" presId="urn:microsoft.com/office/officeart/2005/8/layout/venn2"/>
    <dgm:cxn modelId="{7019BF6C-FD3A-F740-B6E2-7718E62C3EDB}" type="presOf" srcId="{2C2FB936-61A9-BB49-88E1-EF067FA19D1A}" destId="{A9218F17-810C-F843-846D-00464BFA68C6}" srcOrd="1" destOrd="0" presId="urn:microsoft.com/office/officeart/2005/8/layout/venn2"/>
    <dgm:cxn modelId="{3647F78E-F7E8-3E4A-92C0-267459686A6D}" srcId="{184C7072-194A-D24D-A1F1-20A9929782FA}" destId="{F12FCA6D-DF66-B641-8021-5405ABDC82E2}" srcOrd="1" destOrd="0" parTransId="{1FDE8D6D-4E9E-7545-B129-AA5EBC8C91B9}" sibTransId="{70FBE36C-16C5-124C-9FD6-4BD0A4C32643}"/>
    <dgm:cxn modelId="{27811920-D4BB-7F4A-9644-7C7B3291AC21}" type="presOf" srcId="{2C2FB936-61A9-BB49-88E1-EF067FA19D1A}" destId="{9A815F8E-6505-0B49-A3F6-DA333AC91322}" srcOrd="0" destOrd="0" presId="urn:microsoft.com/office/officeart/2005/8/layout/venn2"/>
    <dgm:cxn modelId="{A528ED66-5A45-BB4B-9D59-E1728A5D759D}" type="presOf" srcId="{F12FCA6D-DF66-B641-8021-5405ABDC82E2}" destId="{BBA7D6D3-6432-3D42-97FE-E4B63743257A}" srcOrd="1" destOrd="0" presId="urn:microsoft.com/office/officeart/2005/8/layout/venn2"/>
    <dgm:cxn modelId="{45C043F4-49C5-6E4A-9B06-F96C757CAFF4}" srcId="{184C7072-194A-D24D-A1F1-20A9929782FA}" destId="{2C2FB936-61A9-BB49-88E1-EF067FA19D1A}" srcOrd="0" destOrd="0" parTransId="{19D9C6B0-3828-754D-A1F6-3945220BC7D7}" sibTransId="{DD7A15BF-FA7D-FF43-9C7D-A47606C63D23}"/>
    <dgm:cxn modelId="{D56B9DAF-F390-C943-B3C8-D3B7028F5600}" type="presParOf" srcId="{4F7FDD70-3DBB-3449-9055-4CD4FF209FA8}" destId="{6D7A2E6B-9D82-934A-88D1-70FF9671E0C4}" srcOrd="0" destOrd="0" presId="urn:microsoft.com/office/officeart/2005/8/layout/venn2"/>
    <dgm:cxn modelId="{032BBBDD-47B3-E345-9330-202B501E1DD3}" type="presParOf" srcId="{6D7A2E6B-9D82-934A-88D1-70FF9671E0C4}" destId="{9A815F8E-6505-0B49-A3F6-DA333AC91322}" srcOrd="0" destOrd="0" presId="urn:microsoft.com/office/officeart/2005/8/layout/venn2"/>
    <dgm:cxn modelId="{D4DD08C3-59BD-524C-BAA8-AE7220BCBA12}" type="presParOf" srcId="{6D7A2E6B-9D82-934A-88D1-70FF9671E0C4}" destId="{A9218F17-810C-F843-846D-00464BFA68C6}" srcOrd="1" destOrd="0" presId="urn:microsoft.com/office/officeart/2005/8/layout/venn2"/>
    <dgm:cxn modelId="{78377AAB-4714-1C4A-AF12-6123E9C88180}" type="presParOf" srcId="{4F7FDD70-3DBB-3449-9055-4CD4FF209FA8}" destId="{A5896C71-DA59-9B45-90AC-F9700F86B188}" srcOrd="1" destOrd="0" presId="urn:microsoft.com/office/officeart/2005/8/layout/venn2"/>
    <dgm:cxn modelId="{3632E7DC-1429-8E45-AA74-B7CACDEF90F0}" type="presParOf" srcId="{A5896C71-DA59-9B45-90AC-F9700F86B188}" destId="{BE8C80AA-A11E-A148-9141-0064CA58AEE8}" srcOrd="0" destOrd="0" presId="urn:microsoft.com/office/officeart/2005/8/layout/venn2"/>
    <dgm:cxn modelId="{BB607583-9F1D-F64C-9082-597B909A7667}" type="presParOf" srcId="{A5896C71-DA59-9B45-90AC-F9700F86B188}" destId="{BBA7D6D3-6432-3D42-97FE-E4B63743257A}" srcOrd="1" destOrd="0" presId="urn:microsoft.com/office/officeart/2005/8/layout/ven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648C87A-8F64-D14D-8C9A-51FE9FAE96A4}" type="doc">
      <dgm:prSet loTypeId="urn:microsoft.com/office/officeart/2008/layout/BendingPictureCaption" loCatId="list" qsTypeId="urn:microsoft.com/office/officeart/2005/8/quickstyle/simple1" qsCatId="simple" csTypeId="urn:microsoft.com/office/officeart/2005/8/colors/colorful3" csCatId="colorful" phldr="1"/>
      <dgm:spPr/>
      <dgm:t>
        <a:bodyPr/>
        <a:lstStyle/>
        <a:p>
          <a:endParaRPr lang="en-US"/>
        </a:p>
      </dgm:t>
    </dgm:pt>
    <dgm:pt modelId="{9F2CF0DD-2822-6048-ADF0-8377A84CAFD4}">
      <dgm:prSet/>
      <dgm:spPr/>
      <dgm:t>
        <a:bodyPr/>
        <a:lstStyle/>
        <a:p>
          <a:r>
            <a:rPr lang="en-US" dirty="0"/>
            <a:t>If you were concerned someone is experiencing violence, but they are not disclosing it—what could you do?</a:t>
          </a:r>
        </a:p>
      </dgm:t>
    </dgm:pt>
    <dgm:pt modelId="{FD1B9F6D-0E22-0F40-8743-DCA218D2F8C6}" type="parTrans" cxnId="{1529B19A-94FE-9E4E-A6D5-C85CB83AA775}">
      <dgm:prSet/>
      <dgm:spPr/>
      <dgm:t>
        <a:bodyPr/>
        <a:lstStyle/>
        <a:p>
          <a:endParaRPr lang="en-US"/>
        </a:p>
      </dgm:t>
    </dgm:pt>
    <dgm:pt modelId="{4042E5A1-7D42-8F42-9078-E694F136D19E}" type="sibTrans" cxnId="{1529B19A-94FE-9E4E-A6D5-C85CB83AA775}">
      <dgm:prSet/>
      <dgm:spPr/>
      <dgm:t>
        <a:bodyPr/>
        <a:lstStyle/>
        <a:p>
          <a:endParaRPr lang="en-US"/>
        </a:p>
      </dgm:t>
    </dgm:pt>
    <dgm:pt modelId="{F85E7B74-E021-E840-89D7-480AABDC17D9}" type="pres">
      <dgm:prSet presAssocID="{C648C87A-8F64-D14D-8C9A-51FE9FAE96A4}" presName="diagram" presStyleCnt="0">
        <dgm:presLayoutVars>
          <dgm:dir/>
        </dgm:presLayoutVars>
      </dgm:prSet>
      <dgm:spPr/>
      <dgm:t>
        <a:bodyPr/>
        <a:lstStyle/>
        <a:p>
          <a:endParaRPr lang="en-US"/>
        </a:p>
      </dgm:t>
    </dgm:pt>
    <dgm:pt modelId="{ABFAC79A-7017-C64A-9EF7-DA8D21C14667}" type="pres">
      <dgm:prSet presAssocID="{9F2CF0DD-2822-6048-ADF0-8377A84CAFD4}" presName="composite" presStyleCnt="0"/>
      <dgm:spPr/>
    </dgm:pt>
    <dgm:pt modelId="{BA16B756-B62B-474F-852C-EC6135BC319F}" type="pres">
      <dgm:prSet presAssocID="{9F2CF0DD-2822-6048-ADF0-8377A84CAFD4}" presName="Image" presStyleLbl="bgShp" presStyleIdx="0" presStyleCnt="1" custLinFactNeighborX="-13330" custLinFactNeighborY="4510"/>
      <dgm:spPr>
        <a:blipFill>
          <a:blip xmlns:r="http://schemas.openxmlformats.org/officeDocument/2006/relationships" r:embed="rId1">
            <a:extLst>
              <a:ext uri="{28A0092B-C50C-407E-A947-70E740481C1C}">
                <a14:useLocalDpi xmlns:a14="http://schemas.microsoft.com/office/drawing/2010/main" val="0"/>
              </a:ext>
            </a:extLst>
          </a:blip>
          <a:srcRect/>
          <a:stretch>
            <a:fillRect t="-57000" b="-57000"/>
          </a:stretch>
        </a:blipFill>
      </dgm:spPr>
    </dgm:pt>
    <dgm:pt modelId="{D59224FE-DD8D-8E42-B3AD-3477A0B12B88}" type="pres">
      <dgm:prSet presAssocID="{9F2CF0DD-2822-6048-ADF0-8377A84CAFD4}" presName="Parent" presStyleLbl="node0" presStyleIdx="0" presStyleCnt="1" custScaleY="171102" custLinFactNeighborX="37485" custLinFactNeighborY="-14322">
        <dgm:presLayoutVars>
          <dgm:bulletEnabled val="1"/>
        </dgm:presLayoutVars>
      </dgm:prSet>
      <dgm:spPr>
        <a:prstGeom prst="verticalScroll">
          <a:avLst/>
        </a:prstGeom>
      </dgm:spPr>
      <dgm:t>
        <a:bodyPr/>
        <a:lstStyle/>
        <a:p>
          <a:endParaRPr lang="en-US"/>
        </a:p>
      </dgm:t>
    </dgm:pt>
  </dgm:ptLst>
  <dgm:cxnLst>
    <dgm:cxn modelId="{41696134-BB56-1A4E-B653-0EC1CBA387AC}" type="presOf" srcId="{9F2CF0DD-2822-6048-ADF0-8377A84CAFD4}" destId="{D59224FE-DD8D-8E42-B3AD-3477A0B12B88}" srcOrd="0" destOrd="0" presId="urn:microsoft.com/office/officeart/2008/layout/BendingPictureCaption"/>
    <dgm:cxn modelId="{1529B19A-94FE-9E4E-A6D5-C85CB83AA775}" srcId="{C648C87A-8F64-D14D-8C9A-51FE9FAE96A4}" destId="{9F2CF0DD-2822-6048-ADF0-8377A84CAFD4}" srcOrd="0" destOrd="0" parTransId="{FD1B9F6D-0E22-0F40-8743-DCA218D2F8C6}" sibTransId="{4042E5A1-7D42-8F42-9078-E694F136D19E}"/>
    <dgm:cxn modelId="{623FA7FF-EE2C-0045-8873-505D8E9A92A7}" type="presOf" srcId="{C648C87A-8F64-D14D-8C9A-51FE9FAE96A4}" destId="{F85E7B74-E021-E840-89D7-480AABDC17D9}" srcOrd="0" destOrd="0" presId="urn:microsoft.com/office/officeart/2008/layout/BendingPictureCaption"/>
    <dgm:cxn modelId="{52578FA6-139B-9F4B-9F85-6F21BF63509C}" type="presParOf" srcId="{F85E7B74-E021-E840-89D7-480AABDC17D9}" destId="{ABFAC79A-7017-C64A-9EF7-DA8D21C14667}" srcOrd="0" destOrd="0" presId="urn:microsoft.com/office/officeart/2008/layout/BendingPictureCaption"/>
    <dgm:cxn modelId="{F8845F09-9CC0-F548-91F6-40EA52AC83E6}" type="presParOf" srcId="{ABFAC79A-7017-C64A-9EF7-DA8D21C14667}" destId="{BA16B756-B62B-474F-852C-EC6135BC319F}" srcOrd="0" destOrd="0" presId="urn:microsoft.com/office/officeart/2008/layout/BendingPictureCaption"/>
    <dgm:cxn modelId="{5A52455A-05A1-B145-98CA-0F92FA27318E}" type="presParOf" srcId="{ABFAC79A-7017-C64A-9EF7-DA8D21C14667}" destId="{D59224FE-DD8D-8E42-B3AD-3477A0B12B88}"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5C9136D-B711-4BEA-AEF9-9BEB3CE20527}" type="doc">
      <dgm:prSet loTypeId="urn:microsoft.com/office/officeart/2005/8/layout/vList3" loCatId="process" qsTypeId="urn:microsoft.com/office/officeart/2005/8/quickstyle/3d3" qsCatId="3D" csTypeId="urn:microsoft.com/office/officeart/2005/8/colors/colorful1" csCatId="colorful" phldr="1"/>
      <dgm:spPr/>
      <dgm:t>
        <a:bodyPr/>
        <a:lstStyle/>
        <a:p>
          <a:endParaRPr lang="en-US"/>
        </a:p>
      </dgm:t>
    </dgm:pt>
    <dgm:pt modelId="{C16CB63C-A3B8-4341-A992-7773F1866AF9}">
      <dgm:prSet/>
      <dgm:spPr/>
      <dgm:t>
        <a:bodyPr/>
        <a:lstStyle/>
        <a:p>
          <a:r>
            <a:rPr lang="en-US" dirty="0"/>
            <a:t>Each program is different!</a:t>
          </a:r>
        </a:p>
      </dgm:t>
    </dgm:pt>
    <dgm:pt modelId="{206494C4-82C4-44AF-BFA2-340615DBB9B3}" type="parTrans" cxnId="{042994A6-07BA-4F8C-8E18-83BC2CD7720B}">
      <dgm:prSet/>
      <dgm:spPr/>
      <dgm:t>
        <a:bodyPr/>
        <a:lstStyle/>
        <a:p>
          <a:endParaRPr lang="en-US"/>
        </a:p>
      </dgm:t>
    </dgm:pt>
    <dgm:pt modelId="{7709A91C-8A8C-49C9-9613-C4B7C95F9ACF}" type="sibTrans" cxnId="{042994A6-07BA-4F8C-8E18-83BC2CD7720B}">
      <dgm:prSet/>
      <dgm:spPr/>
      <dgm:t>
        <a:bodyPr/>
        <a:lstStyle/>
        <a:p>
          <a:endParaRPr lang="en-US"/>
        </a:p>
      </dgm:t>
    </dgm:pt>
    <dgm:pt modelId="{E3501E9C-A91C-4D02-9768-B5B27669D973}">
      <dgm:prSet/>
      <dgm:spPr/>
      <dgm:t>
        <a:bodyPr/>
        <a:lstStyle/>
        <a:p>
          <a:r>
            <a:rPr lang="en-US"/>
            <a:t>If you need help connecting—just let us know!</a:t>
          </a:r>
        </a:p>
      </dgm:t>
    </dgm:pt>
    <dgm:pt modelId="{36EFC208-3E6C-4C3E-8FC0-47C4B68C9B85}" type="parTrans" cxnId="{9888CEEF-F466-4427-9B81-0FE7143DB90D}">
      <dgm:prSet/>
      <dgm:spPr/>
      <dgm:t>
        <a:bodyPr/>
        <a:lstStyle/>
        <a:p>
          <a:endParaRPr lang="en-US"/>
        </a:p>
      </dgm:t>
    </dgm:pt>
    <dgm:pt modelId="{324C717C-4029-4155-BFF9-696D21E21D3E}" type="sibTrans" cxnId="{9888CEEF-F466-4427-9B81-0FE7143DB90D}">
      <dgm:prSet/>
      <dgm:spPr/>
      <dgm:t>
        <a:bodyPr/>
        <a:lstStyle/>
        <a:p>
          <a:endParaRPr lang="en-US"/>
        </a:p>
      </dgm:t>
    </dgm:pt>
    <dgm:pt modelId="{13B18F75-CBC7-4CBD-9D3D-7984749105B2}">
      <dgm:prSet/>
      <dgm:spPr/>
      <dgm:t>
        <a:bodyPr/>
        <a:lstStyle/>
        <a:p>
          <a:r>
            <a:rPr lang="en-US" dirty="0"/>
            <a:t>A phone call away!</a:t>
          </a:r>
        </a:p>
      </dgm:t>
    </dgm:pt>
    <dgm:pt modelId="{22BD06B3-C3BF-445D-AC11-DA637632E4C2}" type="parTrans" cxnId="{38B528B2-0CFF-4F5E-B2F2-06C72A1835CA}">
      <dgm:prSet/>
      <dgm:spPr/>
      <dgm:t>
        <a:bodyPr/>
        <a:lstStyle/>
        <a:p>
          <a:endParaRPr lang="en-US"/>
        </a:p>
      </dgm:t>
    </dgm:pt>
    <dgm:pt modelId="{D7728E1F-965E-43AF-A089-DC374D32D24A}" type="sibTrans" cxnId="{38B528B2-0CFF-4F5E-B2F2-06C72A1835CA}">
      <dgm:prSet/>
      <dgm:spPr/>
      <dgm:t>
        <a:bodyPr/>
        <a:lstStyle/>
        <a:p>
          <a:endParaRPr lang="en-US"/>
        </a:p>
      </dgm:t>
    </dgm:pt>
    <dgm:pt modelId="{0CF8C70D-ECB2-6F42-90D8-9EDC9DDA858B}" type="pres">
      <dgm:prSet presAssocID="{95C9136D-B711-4BEA-AEF9-9BEB3CE20527}" presName="linearFlow" presStyleCnt="0">
        <dgm:presLayoutVars>
          <dgm:dir/>
          <dgm:resizeHandles val="exact"/>
        </dgm:presLayoutVars>
      </dgm:prSet>
      <dgm:spPr/>
      <dgm:t>
        <a:bodyPr/>
        <a:lstStyle/>
        <a:p>
          <a:endParaRPr lang="en-US"/>
        </a:p>
      </dgm:t>
    </dgm:pt>
    <dgm:pt modelId="{BC227FA0-F9A5-7A4D-8E48-0654AE1A55B2}" type="pres">
      <dgm:prSet presAssocID="{13B18F75-CBC7-4CBD-9D3D-7984749105B2}" presName="composite" presStyleCnt="0"/>
      <dgm:spPr/>
    </dgm:pt>
    <dgm:pt modelId="{92BC24E8-2C9B-6049-AB44-639296027504}" type="pres">
      <dgm:prSet presAssocID="{13B18F75-CBC7-4CBD-9D3D-7984749105B2}" presName="imgShp" presStyleLbl="fgImgPlace1" presStyleIdx="0" presStyleCnt="3" custScaleX="111808" custScaleY="96807" custLinFactX="-5773" custLinFactNeighborX="-100000" custLinFactNeighborY="8901"/>
      <dgm:spPr>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dgm:spPr>
    </dgm:pt>
    <dgm:pt modelId="{A92B3CD2-1A67-414B-84C0-3FB1CCC333AB}" type="pres">
      <dgm:prSet presAssocID="{13B18F75-CBC7-4CBD-9D3D-7984749105B2}" presName="txShp" presStyleLbl="node1" presStyleIdx="0" presStyleCnt="3">
        <dgm:presLayoutVars>
          <dgm:bulletEnabled val="1"/>
        </dgm:presLayoutVars>
      </dgm:prSet>
      <dgm:spPr>
        <a:prstGeom prst="horizontalScroll">
          <a:avLst/>
        </a:prstGeom>
      </dgm:spPr>
      <dgm:t>
        <a:bodyPr/>
        <a:lstStyle/>
        <a:p>
          <a:endParaRPr lang="en-US"/>
        </a:p>
      </dgm:t>
    </dgm:pt>
    <dgm:pt modelId="{0C0B178E-4F80-4444-A5F3-FACBACF0BA7F}" type="pres">
      <dgm:prSet presAssocID="{D7728E1F-965E-43AF-A089-DC374D32D24A}" presName="spacing" presStyleCnt="0"/>
      <dgm:spPr/>
    </dgm:pt>
    <dgm:pt modelId="{CDA0F825-ED97-8541-8637-C0A359C5950B}" type="pres">
      <dgm:prSet presAssocID="{C16CB63C-A3B8-4341-A992-7773F1866AF9}" presName="composite" presStyleCnt="0"/>
      <dgm:spPr/>
    </dgm:pt>
    <dgm:pt modelId="{CD50D5CA-D923-6B43-913B-869C9278C361}" type="pres">
      <dgm:prSet presAssocID="{C16CB63C-A3B8-4341-A992-7773F1866AF9}" presName="imgShp" presStyleLbl="fgImgPlace1" presStyleIdx="1" presStyleCnt="3" custLinFactX="262338" custLinFactNeighborX="300000" custLinFactNeighborY="-16998"/>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E3B06AE2-0DC6-4A41-827F-5378044F5525}" type="pres">
      <dgm:prSet presAssocID="{C16CB63C-A3B8-4341-A992-7773F1866AF9}" presName="txShp" presStyleLbl="node1" presStyleIdx="1" presStyleCnt="3" custLinFactNeighborX="-27816" custLinFactNeighborY="-7733">
        <dgm:presLayoutVars>
          <dgm:bulletEnabled val="1"/>
        </dgm:presLayoutVars>
      </dgm:prSet>
      <dgm:spPr>
        <a:prstGeom prst="horizontalScroll">
          <a:avLst/>
        </a:prstGeom>
      </dgm:spPr>
      <dgm:t>
        <a:bodyPr/>
        <a:lstStyle/>
        <a:p>
          <a:endParaRPr lang="en-US"/>
        </a:p>
      </dgm:t>
    </dgm:pt>
    <dgm:pt modelId="{36695547-F08F-DF43-A0F2-D58E69D01643}" type="pres">
      <dgm:prSet presAssocID="{7709A91C-8A8C-49C9-9613-C4B7C95F9ACF}" presName="spacing" presStyleCnt="0"/>
      <dgm:spPr/>
    </dgm:pt>
    <dgm:pt modelId="{962EB415-FA70-EB42-BEC3-651B8F85CEE3}" type="pres">
      <dgm:prSet presAssocID="{E3501E9C-A91C-4D02-9768-B5B27669D973}" presName="composite" presStyleCnt="0"/>
      <dgm:spPr/>
    </dgm:pt>
    <dgm:pt modelId="{FBE0EDD9-AB93-D344-A0C2-F4D4BFA9A869}" type="pres">
      <dgm:prSet presAssocID="{E3501E9C-A91C-4D02-9768-B5B27669D973}" presName="imgShp" presStyleLbl="fgImgPlace1" presStyleIdx="2" presStyleCnt="3" custLinFactX="-8341" custLinFactNeighborX="-100000" custLinFactNeighborY="-11444"/>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33BE7896-E7E5-284B-8E15-4843021DB880}" type="pres">
      <dgm:prSet presAssocID="{E3501E9C-A91C-4D02-9768-B5B27669D973}" presName="txShp" presStyleLbl="node1" presStyleIdx="2" presStyleCnt="3">
        <dgm:presLayoutVars>
          <dgm:bulletEnabled val="1"/>
        </dgm:presLayoutVars>
      </dgm:prSet>
      <dgm:spPr>
        <a:prstGeom prst="horizontalScroll">
          <a:avLst/>
        </a:prstGeom>
      </dgm:spPr>
      <dgm:t>
        <a:bodyPr/>
        <a:lstStyle/>
        <a:p>
          <a:endParaRPr lang="en-US"/>
        </a:p>
      </dgm:t>
    </dgm:pt>
  </dgm:ptLst>
  <dgm:cxnLst>
    <dgm:cxn modelId="{2F8F4D14-2878-3745-BC6C-29FA01A4DE22}" type="presOf" srcId="{E3501E9C-A91C-4D02-9768-B5B27669D973}" destId="{33BE7896-E7E5-284B-8E15-4843021DB880}" srcOrd="0" destOrd="0" presId="urn:microsoft.com/office/officeart/2005/8/layout/vList3"/>
    <dgm:cxn modelId="{28FFA521-6A64-F74E-953D-708AFC807114}" type="presOf" srcId="{13B18F75-CBC7-4CBD-9D3D-7984749105B2}" destId="{A92B3CD2-1A67-414B-84C0-3FB1CCC333AB}" srcOrd="0" destOrd="0" presId="urn:microsoft.com/office/officeart/2005/8/layout/vList3"/>
    <dgm:cxn modelId="{042994A6-07BA-4F8C-8E18-83BC2CD7720B}" srcId="{95C9136D-B711-4BEA-AEF9-9BEB3CE20527}" destId="{C16CB63C-A3B8-4341-A992-7773F1866AF9}" srcOrd="1" destOrd="0" parTransId="{206494C4-82C4-44AF-BFA2-340615DBB9B3}" sibTransId="{7709A91C-8A8C-49C9-9613-C4B7C95F9ACF}"/>
    <dgm:cxn modelId="{407B9216-3D70-FF49-8E37-DCF422E1DC30}" type="presOf" srcId="{95C9136D-B711-4BEA-AEF9-9BEB3CE20527}" destId="{0CF8C70D-ECB2-6F42-90D8-9EDC9DDA858B}" srcOrd="0" destOrd="0" presId="urn:microsoft.com/office/officeart/2005/8/layout/vList3"/>
    <dgm:cxn modelId="{9888CEEF-F466-4427-9B81-0FE7143DB90D}" srcId="{95C9136D-B711-4BEA-AEF9-9BEB3CE20527}" destId="{E3501E9C-A91C-4D02-9768-B5B27669D973}" srcOrd="2" destOrd="0" parTransId="{36EFC208-3E6C-4C3E-8FC0-47C4B68C9B85}" sibTransId="{324C717C-4029-4155-BFF9-696D21E21D3E}"/>
    <dgm:cxn modelId="{38B528B2-0CFF-4F5E-B2F2-06C72A1835CA}" srcId="{95C9136D-B711-4BEA-AEF9-9BEB3CE20527}" destId="{13B18F75-CBC7-4CBD-9D3D-7984749105B2}" srcOrd="0" destOrd="0" parTransId="{22BD06B3-C3BF-445D-AC11-DA637632E4C2}" sibTransId="{D7728E1F-965E-43AF-A089-DC374D32D24A}"/>
    <dgm:cxn modelId="{84240FD7-9797-D247-9A65-932438DD99ED}" type="presOf" srcId="{C16CB63C-A3B8-4341-A992-7773F1866AF9}" destId="{E3B06AE2-0DC6-4A41-827F-5378044F5525}" srcOrd="0" destOrd="0" presId="urn:microsoft.com/office/officeart/2005/8/layout/vList3"/>
    <dgm:cxn modelId="{3EC69327-7251-9E48-83F3-1B208E4D9A84}" type="presParOf" srcId="{0CF8C70D-ECB2-6F42-90D8-9EDC9DDA858B}" destId="{BC227FA0-F9A5-7A4D-8E48-0654AE1A55B2}" srcOrd="0" destOrd="0" presId="urn:microsoft.com/office/officeart/2005/8/layout/vList3"/>
    <dgm:cxn modelId="{80D3DD24-0E37-B443-A46B-7D8B29E9BDF0}" type="presParOf" srcId="{BC227FA0-F9A5-7A4D-8E48-0654AE1A55B2}" destId="{92BC24E8-2C9B-6049-AB44-639296027504}" srcOrd="0" destOrd="0" presId="urn:microsoft.com/office/officeart/2005/8/layout/vList3"/>
    <dgm:cxn modelId="{D58B3C83-7D83-014F-AB63-C8E2A624FF9E}" type="presParOf" srcId="{BC227FA0-F9A5-7A4D-8E48-0654AE1A55B2}" destId="{A92B3CD2-1A67-414B-84C0-3FB1CCC333AB}" srcOrd="1" destOrd="0" presId="urn:microsoft.com/office/officeart/2005/8/layout/vList3"/>
    <dgm:cxn modelId="{0F67F949-19E0-BB4C-A17E-A46A5B8EEF8A}" type="presParOf" srcId="{0CF8C70D-ECB2-6F42-90D8-9EDC9DDA858B}" destId="{0C0B178E-4F80-4444-A5F3-FACBACF0BA7F}" srcOrd="1" destOrd="0" presId="urn:microsoft.com/office/officeart/2005/8/layout/vList3"/>
    <dgm:cxn modelId="{1E592545-3BCE-ED4D-B1C9-A67DE4D655A9}" type="presParOf" srcId="{0CF8C70D-ECB2-6F42-90D8-9EDC9DDA858B}" destId="{CDA0F825-ED97-8541-8637-C0A359C5950B}" srcOrd="2" destOrd="0" presId="urn:microsoft.com/office/officeart/2005/8/layout/vList3"/>
    <dgm:cxn modelId="{5BFEB348-1869-A244-BD7C-3FD9FC240DF3}" type="presParOf" srcId="{CDA0F825-ED97-8541-8637-C0A359C5950B}" destId="{CD50D5CA-D923-6B43-913B-869C9278C361}" srcOrd="0" destOrd="0" presId="urn:microsoft.com/office/officeart/2005/8/layout/vList3"/>
    <dgm:cxn modelId="{CA5E10DC-4124-144B-934E-27FB1B535C73}" type="presParOf" srcId="{CDA0F825-ED97-8541-8637-C0A359C5950B}" destId="{E3B06AE2-0DC6-4A41-827F-5378044F5525}" srcOrd="1" destOrd="0" presId="urn:microsoft.com/office/officeart/2005/8/layout/vList3"/>
    <dgm:cxn modelId="{4AF45962-E028-1543-9E1C-B4AC27C88884}" type="presParOf" srcId="{0CF8C70D-ECB2-6F42-90D8-9EDC9DDA858B}" destId="{36695547-F08F-DF43-A0F2-D58E69D01643}" srcOrd="3" destOrd="0" presId="urn:microsoft.com/office/officeart/2005/8/layout/vList3"/>
    <dgm:cxn modelId="{7D2F1CDC-3B57-0749-93C4-7A19E64356D8}" type="presParOf" srcId="{0CF8C70D-ECB2-6F42-90D8-9EDC9DDA858B}" destId="{962EB415-FA70-EB42-BEC3-651B8F85CEE3}" srcOrd="4" destOrd="0" presId="urn:microsoft.com/office/officeart/2005/8/layout/vList3"/>
    <dgm:cxn modelId="{326DD203-42A0-3249-A675-4AAC8A5EC4EE}" type="presParOf" srcId="{962EB415-FA70-EB42-BEC3-651B8F85CEE3}" destId="{FBE0EDD9-AB93-D344-A0C2-F4D4BFA9A869}" srcOrd="0" destOrd="0" presId="urn:microsoft.com/office/officeart/2005/8/layout/vList3"/>
    <dgm:cxn modelId="{23D66062-39E1-A04F-AE7B-FA3C97FC339C}" type="presParOf" srcId="{962EB415-FA70-EB42-BEC3-651B8F85CEE3}" destId="{33BE7896-E7E5-284B-8E15-4843021DB880}"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04C884C-AC6E-9649-A402-83D4987690FD}" type="doc">
      <dgm:prSet loTypeId="urn:microsoft.com/office/officeart/2005/8/layout/process4" loCatId="list" qsTypeId="urn:microsoft.com/office/officeart/2005/8/quickstyle/simple1" qsCatId="simple" csTypeId="urn:microsoft.com/office/officeart/2005/8/colors/accent1_3" csCatId="accent1"/>
      <dgm:spPr/>
      <dgm:t>
        <a:bodyPr/>
        <a:lstStyle/>
        <a:p>
          <a:endParaRPr lang="en-US"/>
        </a:p>
      </dgm:t>
    </dgm:pt>
    <dgm:pt modelId="{CA6F37B0-8858-2A4D-807F-91F94C762E72}">
      <dgm:prSet/>
      <dgm:spPr/>
      <dgm:t>
        <a:bodyPr/>
        <a:lstStyle/>
        <a:p>
          <a:r>
            <a:rPr lang="en-US" dirty="0"/>
            <a:t>We need four people willing to help us practice after the brain break!</a:t>
          </a:r>
        </a:p>
      </dgm:t>
    </dgm:pt>
    <dgm:pt modelId="{D1793529-0F9B-594A-940B-038AB6589CB2}" type="parTrans" cxnId="{BCE69D6A-5B9C-D748-AD6A-C1D848FB91A0}">
      <dgm:prSet/>
      <dgm:spPr/>
      <dgm:t>
        <a:bodyPr/>
        <a:lstStyle/>
        <a:p>
          <a:endParaRPr lang="en-US"/>
        </a:p>
      </dgm:t>
    </dgm:pt>
    <dgm:pt modelId="{3971D746-F3B0-9549-9D03-274078AD4ED4}" type="sibTrans" cxnId="{BCE69D6A-5B9C-D748-AD6A-C1D848FB91A0}">
      <dgm:prSet/>
      <dgm:spPr/>
      <dgm:t>
        <a:bodyPr/>
        <a:lstStyle/>
        <a:p>
          <a:endParaRPr lang="en-US"/>
        </a:p>
      </dgm:t>
    </dgm:pt>
    <dgm:pt modelId="{3B08A189-0F51-6E4E-817F-CD39AA79119E}" type="pres">
      <dgm:prSet presAssocID="{604C884C-AC6E-9649-A402-83D4987690FD}" presName="Name0" presStyleCnt="0">
        <dgm:presLayoutVars>
          <dgm:dir/>
          <dgm:animLvl val="lvl"/>
          <dgm:resizeHandles val="exact"/>
        </dgm:presLayoutVars>
      </dgm:prSet>
      <dgm:spPr/>
      <dgm:t>
        <a:bodyPr/>
        <a:lstStyle/>
        <a:p>
          <a:endParaRPr lang="en-US"/>
        </a:p>
      </dgm:t>
    </dgm:pt>
    <dgm:pt modelId="{64561F77-9FE8-214C-B7B9-1B5761762679}" type="pres">
      <dgm:prSet presAssocID="{CA6F37B0-8858-2A4D-807F-91F94C762E72}" presName="boxAndChildren" presStyleCnt="0"/>
      <dgm:spPr/>
    </dgm:pt>
    <dgm:pt modelId="{E7967DEE-FE1F-E244-BEE2-CB0A8026A01C}" type="pres">
      <dgm:prSet presAssocID="{CA6F37B0-8858-2A4D-807F-91F94C762E72}" presName="parentTextBox" presStyleLbl="node1" presStyleIdx="0" presStyleCnt="1" custLinFactNeighborX="708"/>
      <dgm:spPr>
        <a:prstGeom prst="can">
          <a:avLst/>
        </a:prstGeom>
      </dgm:spPr>
      <dgm:t>
        <a:bodyPr/>
        <a:lstStyle/>
        <a:p>
          <a:endParaRPr lang="en-US"/>
        </a:p>
      </dgm:t>
    </dgm:pt>
  </dgm:ptLst>
  <dgm:cxnLst>
    <dgm:cxn modelId="{386AC605-6A9D-8749-B5BB-93BC921EC81D}" type="presOf" srcId="{604C884C-AC6E-9649-A402-83D4987690FD}" destId="{3B08A189-0F51-6E4E-817F-CD39AA79119E}" srcOrd="0" destOrd="0" presId="urn:microsoft.com/office/officeart/2005/8/layout/process4"/>
    <dgm:cxn modelId="{BCE69D6A-5B9C-D748-AD6A-C1D848FB91A0}" srcId="{604C884C-AC6E-9649-A402-83D4987690FD}" destId="{CA6F37B0-8858-2A4D-807F-91F94C762E72}" srcOrd="0" destOrd="0" parTransId="{D1793529-0F9B-594A-940B-038AB6589CB2}" sibTransId="{3971D746-F3B0-9549-9D03-274078AD4ED4}"/>
    <dgm:cxn modelId="{00F23ABE-437F-6642-801E-ED1AADEEA129}" type="presOf" srcId="{CA6F37B0-8858-2A4D-807F-91F94C762E72}" destId="{E7967DEE-FE1F-E244-BEE2-CB0A8026A01C}" srcOrd="0" destOrd="0" presId="urn:microsoft.com/office/officeart/2005/8/layout/process4"/>
    <dgm:cxn modelId="{44A1A6AC-0FA7-8C4C-B27C-CC185B2BB51E}" type="presParOf" srcId="{3B08A189-0F51-6E4E-817F-CD39AA79119E}" destId="{64561F77-9FE8-214C-B7B9-1B5761762679}" srcOrd="0" destOrd="0" presId="urn:microsoft.com/office/officeart/2005/8/layout/process4"/>
    <dgm:cxn modelId="{13A63C10-41B7-8B4D-869F-C3DD4EEEB47F}" type="presParOf" srcId="{64561F77-9FE8-214C-B7B9-1B5761762679}" destId="{E7967DEE-FE1F-E244-BEE2-CB0A8026A01C}"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7B58871-7636-DD47-910B-2BF5C3BD25A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3028A5E-ED01-DF45-9FF9-E9D650800B3B}">
      <dgm:prSet/>
      <dgm:spPr/>
      <dgm:t>
        <a:bodyPr/>
        <a:lstStyle/>
        <a:p>
          <a:r>
            <a:rPr lang="en-US" dirty="0"/>
            <a:t>Jordan is one of your clients that you saw before the pandemic began. They were a single parent when you met them, but during the pandemic, they met someone at work and have been dating them for about six months. Jordan is excited to tell you that they got engaged on Valentine’s Day. They tell you that they are probably going to be moving soon—they will still be in the county but are moving closer to their partner’s family. </a:t>
          </a:r>
        </a:p>
      </dgm:t>
    </dgm:pt>
    <dgm:pt modelId="{7BCB709D-AC82-044E-9CBA-3EFA93AE9C50}" type="parTrans" cxnId="{F0333778-BCD6-0A40-A45D-B167D8FFAFB4}">
      <dgm:prSet/>
      <dgm:spPr/>
      <dgm:t>
        <a:bodyPr/>
        <a:lstStyle/>
        <a:p>
          <a:endParaRPr lang="en-US"/>
        </a:p>
      </dgm:t>
    </dgm:pt>
    <dgm:pt modelId="{341E6894-1042-6B4B-8FFC-752870FBAD55}" type="sibTrans" cxnId="{F0333778-BCD6-0A40-A45D-B167D8FFAFB4}">
      <dgm:prSet/>
      <dgm:spPr/>
      <dgm:t>
        <a:bodyPr/>
        <a:lstStyle/>
        <a:p>
          <a:endParaRPr lang="en-US"/>
        </a:p>
      </dgm:t>
    </dgm:pt>
    <dgm:pt modelId="{3D06AA4E-E2B6-094D-BD5C-9B536A876365}">
      <dgm:prSet/>
      <dgm:spPr/>
      <dgm:t>
        <a:bodyPr/>
        <a:lstStyle/>
        <a:p>
          <a:r>
            <a:rPr lang="en-US" dirty="0"/>
            <a:t>Does anything you hear concern you?</a:t>
          </a:r>
        </a:p>
      </dgm:t>
    </dgm:pt>
    <dgm:pt modelId="{FC549E39-5262-974E-B000-AB5D69C27B22}" type="parTrans" cxnId="{15116FAC-8EAA-1945-865F-E8911692B066}">
      <dgm:prSet/>
      <dgm:spPr/>
      <dgm:t>
        <a:bodyPr/>
        <a:lstStyle/>
        <a:p>
          <a:endParaRPr lang="en-US"/>
        </a:p>
      </dgm:t>
    </dgm:pt>
    <dgm:pt modelId="{FFE8376F-BFD1-5D47-BEB8-6BAC5556F1AE}" type="sibTrans" cxnId="{15116FAC-8EAA-1945-865F-E8911692B066}">
      <dgm:prSet/>
      <dgm:spPr/>
      <dgm:t>
        <a:bodyPr/>
        <a:lstStyle/>
        <a:p>
          <a:endParaRPr lang="en-US"/>
        </a:p>
      </dgm:t>
    </dgm:pt>
    <dgm:pt modelId="{A5CE34FF-6350-7149-BFCD-2605D29ABC71}">
      <dgm:prSet/>
      <dgm:spPr/>
      <dgm:t>
        <a:bodyPr/>
        <a:lstStyle/>
        <a:p>
          <a:r>
            <a:rPr lang="en-US" dirty="0"/>
            <a:t>Role play with us how could you address those concerns.</a:t>
          </a:r>
        </a:p>
      </dgm:t>
    </dgm:pt>
    <dgm:pt modelId="{BCCE165C-B8EE-3E4B-B4C8-33F78B87021F}" type="parTrans" cxnId="{5C5D361B-8785-3740-BA9A-32C7C825067B}">
      <dgm:prSet/>
      <dgm:spPr/>
      <dgm:t>
        <a:bodyPr/>
        <a:lstStyle/>
        <a:p>
          <a:endParaRPr lang="en-US"/>
        </a:p>
      </dgm:t>
    </dgm:pt>
    <dgm:pt modelId="{3C2722F2-0935-284A-B5CE-EC0026669E72}" type="sibTrans" cxnId="{5C5D361B-8785-3740-BA9A-32C7C825067B}">
      <dgm:prSet/>
      <dgm:spPr/>
      <dgm:t>
        <a:bodyPr/>
        <a:lstStyle/>
        <a:p>
          <a:endParaRPr lang="en-US"/>
        </a:p>
      </dgm:t>
    </dgm:pt>
    <dgm:pt modelId="{A0D32023-B7D2-D348-A070-0781064A0848}" type="pres">
      <dgm:prSet presAssocID="{C7B58871-7636-DD47-910B-2BF5C3BD25AF}" presName="diagram" presStyleCnt="0">
        <dgm:presLayoutVars>
          <dgm:dir/>
          <dgm:resizeHandles val="exact"/>
        </dgm:presLayoutVars>
      </dgm:prSet>
      <dgm:spPr/>
      <dgm:t>
        <a:bodyPr/>
        <a:lstStyle/>
        <a:p>
          <a:endParaRPr lang="en-US"/>
        </a:p>
      </dgm:t>
    </dgm:pt>
    <dgm:pt modelId="{141518A5-ABE0-B543-A5F8-81519C6E6C4B}" type="pres">
      <dgm:prSet presAssocID="{53028A5E-ED01-DF45-9FF9-E9D650800B3B}" presName="node" presStyleLbl="node1" presStyleIdx="0" presStyleCnt="3" custScaleX="251170" custScaleY="308228" custLinFactNeighborX="7336" custLinFactNeighborY="-10418">
        <dgm:presLayoutVars>
          <dgm:bulletEnabled val="1"/>
        </dgm:presLayoutVars>
      </dgm:prSet>
      <dgm:spPr/>
      <dgm:t>
        <a:bodyPr/>
        <a:lstStyle/>
        <a:p>
          <a:endParaRPr lang="en-US"/>
        </a:p>
      </dgm:t>
    </dgm:pt>
    <dgm:pt modelId="{086D307B-FB62-4141-8379-44B74BED1F21}" type="pres">
      <dgm:prSet presAssocID="{341E6894-1042-6B4B-8FFC-752870FBAD55}" presName="sibTrans" presStyleCnt="0"/>
      <dgm:spPr/>
    </dgm:pt>
    <dgm:pt modelId="{0DE0D963-236A-9A4F-8622-6594AAF2B9F2}" type="pres">
      <dgm:prSet presAssocID="{3D06AA4E-E2B6-094D-BD5C-9B536A876365}" presName="node" presStyleLbl="node1" presStyleIdx="1" presStyleCnt="3" custScaleY="161871" custLinFactY="-7291" custLinFactNeighborX="82498" custLinFactNeighborY="-100000">
        <dgm:presLayoutVars>
          <dgm:bulletEnabled val="1"/>
        </dgm:presLayoutVars>
      </dgm:prSet>
      <dgm:spPr/>
      <dgm:t>
        <a:bodyPr/>
        <a:lstStyle/>
        <a:p>
          <a:endParaRPr lang="en-US"/>
        </a:p>
      </dgm:t>
    </dgm:pt>
    <dgm:pt modelId="{D76DBE1E-4E70-9E4C-AEF3-D7E32D5F062F}" type="pres">
      <dgm:prSet presAssocID="{FFE8376F-BFD1-5D47-BEB8-6BAC5556F1AE}" presName="sibTrans" presStyleCnt="0"/>
      <dgm:spPr/>
    </dgm:pt>
    <dgm:pt modelId="{BF0B2238-50B4-1F4D-8E23-F7B278A8E098}" type="pres">
      <dgm:prSet presAssocID="{A5CE34FF-6350-7149-BFCD-2605D29ABC71}" presName="node" presStyleLbl="node1" presStyleIdx="2" presStyleCnt="3" custScaleY="149237" custLinFactNeighborX="-25897" custLinFactNeighborY="85385">
        <dgm:presLayoutVars>
          <dgm:bulletEnabled val="1"/>
        </dgm:presLayoutVars>
      </dgm:prSet>
      <dgm:spPr/>
      <dgm:t>
        <a:bodyPr/>
        <a:lstStyle/>
        <a:p>
          <a:endParaRPr lang="en-US"/>
        </a:p>
      </dgm:t>
    </dgm:pt>
  </dgm:ptLst>
  <dgm:cxnLst>
    <dgm:cxn modelId="{BF4E7B26-57CD-E44F-9FC5-0B5AA4A83CB7}" type="presOf" srcId="{A5CE34FF-6350-7149-BFCD-2605D29ABC71}" destId="{BF0B2238-50B4-1F4D-8E23-F7B278A8E098}" srcOrd="0" destOrd="0" presId="urn:microsoft.com/office/officeart/2005/8/layout/default"/>
    <dgm:cxn modelId="{F0333778-BCD6-0A40-A45D-B167D8FFAFB4}" srcId="{C7B58871-7636-DD47-910B-2BF5C3BD25AF}" destId="{53028A5E-ED01-DF45-9FF9-E9D650800B3B}" srcOrd="0" destOrd="0" parTransId="{7BCB709D-AC82-044E-9CBA-3EFA93AE9C50}" sibTransId="{341E6894-1042-6B4B-8FFC-752870FBAD55}"/>
    <dgm:cxn modelId="{5C5D361B-8785-3740-BA9A-32C7C825067B}" srcId="{C7B58871-7636-DD47-910B-2BF5C3BD25AF}" destId="{A5CE34FF-6350-7149-BFCD-2605D29ABC71}" srcOrd="2" destOrd="0" parTransId="{BCCE165C-B8EE-3E4B-B4C8-33F78B87021F}" sibTransId="{3C2722F2-0935-284A-B5CE-EC0026669E72}"/>
    <dgm:cxn modelId="{C0DA8847-34EE-444E-907C-9525D235D91C}" type="presOf" srcId="{C7B58871-7636-DD47-910B-2BF5C3BD25AF}" destId="{A0D32023-B7D2-D348-A070-0781064A0848}" srcOrd="0" destOrd="0" presId="urn:microsoft.com/office/officeart/2005/8/layout/default"/>
    <dgm:cxn modelId="{5F54E0B5-58FE-3549-9E92-2F783DD2948D}" type="presOf" srcId="{3D06AA4E-E2B6-094D-BD5C-9B536A876365}" destId="{0DE0D963-236A-9A4F-8622-6594AAF2B9F2}" srcOrd="0" destOrd="0" presId="urn:microsoft.com/office/officeart/2005/8/layout/default"/>
    <dgm:cxn modelId="{80BC6703-5E0E-D643-AC3A-6107BA51E377}" type="presOf" srcId="{53028A5E-ED01-DF45-9FF9-E9D650800B3B}" destId="{141518A5-ABE0-B543-A5F8-81519C6E6C4B}" srcOrd="0" destOrd="0" presId="urn:microsoft.com/office/officeart/2005/8/layout/default"/>
    <dgm:cxn modelId="{15116FAC-8EAA-1945-865F-E8911692B066}" srcId="{C7B58871-7636-DD47-910B-2BF5C3BD25AF}" destId="{3D06AA4E-E2B6-094D-BD5C-9B536A876365}" srcOrd="1" destOrd="0" parTransId="{FC549E39-5262-974E-B000-AB5D69C27B22}" sibTransId="{FFE8376F-BFD1-5D47-BEB8-6BAC5556F1AE}"/>
    <dgm:cxn modelId="{2AA09A8A-0400-BB4F-910E-18DBC1A4DEFA}" type="presParOf" srcId="{A0D32023-B7D2-D348-A070-0781064A0848}" destId="{141518A5-ABE0-B543-A5F8-81519C6E6C4B}" srcOrd="0" destOrd="0" presId="urn:microsoft.com/office/officeart/2005/8/layout/default"/>
    <dgm:cxn modelId="{811F2C2B-6CF4-164C-B7AB-F63431466D0F}" type="presParOf" srcId="{A0D32023-B7D2-D348-A070-0781064A0848}" destId="{086D307B-FB62-4141-8379-44B74BED1F21}" srcOrd="1" destOrd="0" presId="urn:microsoft.com/office/officeart/2005/8/layout/default"/>
    <dgm:cxn modelId="{61A47B30-96E2-4842-A33B-979901F1CAA9}" type="presParOf" srcId="{A0D32023-B7D2-D348-A070-0781064A0848}" destId="{0DE0D963-236A-9A4F-8622-6594AAF2B9F2}" srcOrd="2" destOrd="0" presId="urn:microsoft.com/office/officeart/2005/8/layout/default"/>
    <dgm:cxn modelId="{20A2CC4B-03BF-AA42-949E-CA3F550D7048}" type="presParOf" srcId="{A0D32023-B7D2-D348-A070-0781064A0848}" destId="{D76DBE1E-4E70-9E4C-AEF3-D7E32D5F062F}" srcOrd="3" destOrd="0" presId="urn:microsoft.com/office/officeart/2005/8/layout/default"/>
    <dgm:cxn modelId="{F2E517A9-FDE0-8143-A5BC-5C8D886278F0}" type="presParOf" srcId="{A0D32023-B7D2-D348-A070-0781064A0848}" destId="{BF0B2238-50B4-1F4D-8E23-F7B278A8E098}"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84DA53D-3565-C540-8888-CA7CDC326D89}"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29D63938-1394-F54F-BF30-D56DE4A570B7}">
      <dgm:prSet/>
      <dgm:spPr/>
      <dgm:t>
        <a:bodyPr/>
        <a:lstStyle/>
        <a:p>
          <a:r>
            <a:rPr lang="en-US" dirty="0"/>
            <a:t>You work with a couple who you cannot get to meet with you separately. You notice that while Chris is often talkative and upbeat when speaking with you, they are quick to interrupt their partner Sam when they are trying to talk. You overheard Chris speaking harshly to Sam when they thought they were muted before a session started. Sam seems to be nervous about meeting with you and when you mention the idea of meeting one-on-one with each of them, Chris says “Look, I don’t have anything to hide”. </a:t>
          </a:r>
        </a:p>
      </dgm:t>
    </dgm:pt>
    <dgm:pt modelId="{F1230665-39AF-1940-B7F9-038476A4DE0C}" type="parTrans" cxnId="{D2769FF3-6A2F-DF45-9F4D-C0CE865ECC84}">
      <dgm:prSet/>
      <dgm:spPr/>
      <dgm:t>
        <a:bodyPr/>
        <a:lstStyle/>
        <a:p>
          <a:endParaRPr lang="en-US"/>
        </a:p>
      </dgm:t>
    </dgm:pt>
    <dgm:pt modelId="{661148A4-4B41-BC4E-A625-D57FFA771963}" type="sibTrans" cxnId="{D2769FF3-6A2F-DF45-9F4D-C0CE865ECC84}">
      <dgm:prSet/>
      <dgm:spPr/>
      <dgm:t>
        <a:bodyPr/>
        <a:lstStyle/>
        <a:p>
          <a:endParaRPr lang="en-US"/>
        </a:p>
      </dgm:t>
    </dgm:pt>
    <dgm:pt modelId="{83FEB369-A88C-6D41-AB18-ABF8809CFAEB}" type="pres">
      <dgm:prSet presAssocID="{E84DA53D-3565-C540-8888-CA7CDC326D89}" presName="linear" presStyleCnt="0">
        <dgm:presLayoutVars>
          <dgm:animLvl val="lvl"/>
          <dgm:resizeHandles val="exact"/>
        </dgm:presLayoutVars>
      </dgm:prSet>
      <dgm:spPr/>
      <dgm:t>
        <a:bodyPr/>
        <a:lstStyle/>
        <a:p>
          <a:endParaRPr lang="en-US"/>
        </a:p>
      </dgm:t>
    </dgm:pt>
    <dgm:pt modelId="{00B6E09B-5280-2C47-92AE-43E81AC75426}" type="pres">
      <dgm:prSet presAssocID="{29D63938-1394-F54F-BF30-D56DE4A570B7}" presName="parentText" presStyleLbl="node1" presStyleIdx="0" presStyleCnt="1">
        <dgm:presLayoutVars>
          <dgm:chMax val="0"/>
          <dgm:bulletEnabled val="1"/>
        </dgm:presLayoutVars>
      </dgm:prSet>
      <dgm:spPr/>
      <dgm:t>
        <a:bodyPr/>
        <a:lstStyle/>
        <a:p>
          <a:endParaRPr lang="en-US"/>
        </a:p>
      </dgm:t>
    </dgm:pt>
  </dgm:ptLst>
  <dgm:cxnLst>
    <dgm:cxn modelId="{D2769FF3-6A2F-DF45-9F4D-C0CE865ECC84}" srcId="{E84DA53D-3565-C540-8888-CA7CDC326D89}" destId="{29D63938-1394-F54F-BF30-D56DE4A570B7}" srcOrd="0" destOrd="0" parTransId="{F1230665-39AF-1940-B7F9-038476A4DE0C}" sibTransId="{661148A4-4B41-BC4E-A625-D57FFA771963}"/>
    <dgm:cxn modelId="{4336AFC7-B847-D94A-BA1B-48ABEEF8B54A}" type="presOf" srcId="{E84DA53D-3565-C540-8888-CA7CDC326D89}" destId="{83FEB369-A88C-6D41-AB18-ABF8809CFAEB}" srcOrd="0" destOrd="0" presId="urn:microsoft.com/office/officeart/2005/8/layout/vList2"/>
    <dgm:cxn modelId="{F36C87D2-751C-0640-BF04-499556E21678}" type="presOf" srcId="{29D63938-1394-F54F-BF30-D56DE4A570B7}" destId="{00B6E09B-5280-2C47-92AE-43E81AC75426}" srcOrd="0" destOrd="0" presId="urn:microsoft.com/office/officeart/2005/8/layout/vList2"/>
    <dgm:cxn modelId="{A20F370C-0464-9B41-86C5-AAC0E7A02773}" type="presParOf" srcId="{83FEB369-A88C-6D41-AB18-ABF8809CFAEB}" destId="{00B6E09B-5280-2C47-92AE-43E81AC75426}"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F5033DA-469B-DA41-9103-D4629AC5BDB2}"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A80B4877-CF61-7F44-9985-DCC4732AAFC9}">
      <dgm:prSet/>
      <dgm:spPr/>
      <dgm:t>
        <a:bodyPr/>
        <a:lstStyle/>
        <a:p>
          <a:r>
            <a:rPr lang="en-US" dirty="0"/>
            <a:t>Please talk through how you would respond to this scenario.</a:t>
          </a:r>
        </a:p>
      </dgm:t>
    </dgm:pt>
    <dgm:pt modelId="{CE5456CB-F6FB-CC4B-A002-531E3135D007}" type="parTrans" cxnId="{92D75D49-6B0E-9D47-B4C3-9378AD15122A}">
      <dgm:prSet/>
      <dgm:spPr/>
      <dgm:t>
        <a:bodyPr/>
        <a:lstStyle/>
        <a:p>
          <a:endParaRPr lang="en-US"/>
        </a:p>
      </dgm:t>
    </dgm:pt>
    <dgm:pt modelId="{8F532941-CADB-3D4B-8048-26F4CB56A00E}" type="sibTrans" cxnId="{92D75D49-6B0E-9D47-B4C3-9378AD15122A}">
      <dgm:prSet/>
      <dgm:spPr/>
      <dgm:t>
        <a:bodyPr/>
        <a:lstStyle/>
        <a:p>
          <a:endParaRPr lang="en-US"/>
        </a:p>
      </dgm:t>
    </dgm:pt>
    <dgm:pt modelId="{B69DA2A6-9A55-8E42-A57D-A75DBA814774}" type="pres">
      <dgm:prSet presAssocID="{BF5033DA-469B-DA41-9103-D4629AC5BDB2}" presName="linear" presStyleCnt="0">
        <dgm:presLayoutVars>
          <dgm:animLvl val="lvl"/>
          <dgm:resizeHandles val="exact"/>
        </dgm:presLayoutVars>
      </dgm:prSet>
      <dgm:spPr/>
      <dgm:t>
        <a:bodyPr/>
        <a:lstStyle/>
        <a:p>
          <a:endParaRPr lang="en-US"/>
        </a:p>
      </dgm:t>
    </dgm:pt>
    <dgm:pt modelId="{F19B4FED-11EF-AB4C-9EE2-06C222D3A8E2}" type="pres">
      <dgm:prSet presAssocID="{A80B4877-CF61-7F44-9985-DCC4732AAFC9}" presName="parentText" presStyleLbl="node1" presStyleIdx="0" presStyleCnt="1" custScaleY="107370" custLinFactNeighborX="-735" custLinFactNeighborY="13858">
        <dgm:presLayoutVars>
          <dgm:chMax val="0"/>
          <dgm:bulletEnabled val="1"/>
        </dgm:presLayoutVars>
      </dgm:prSet>
      <dgm:spPr>
        <a:prstGeom prst="foldedCorner">
          <a:avLst/>
        </a:prstGeom>
      </dgm:spPr>
      <dgm:t>
        <a:bodyPr/>
        <a:lstStyle/>
        <a:p>
          <a:endParaRPr lang="en-US"/>
        </a:p>
      </dgm:t>
    </dgm:pt>
  </dgm:ptLst>
  <dgm:cxnLst>
    <dgm:cxn modelId="{E31BF3C5-22A2-6C4B-9113-440A8A141753}" type="presOf" srcId="{A80B4877-CF61-7F44-9985-DCC4732AAFC9}" destId="{F19B4FED-11EF-AB4C-9EE2-06C222D3A8E2}" srcOrd="0" destOrd="0" presId="urn:microsoft.com/office/officeart/2005/8/layout/vList2"/>
    <dgm:cxn modelId="{98BCE0D1-8134-F449-ACB2-8D490E6849CE}" type="presOf" srcId="{BF5033DA-469B-DA41-9103-D4629AC5BDB2}" destId="{B69DA2A6-9A55-8E42-A57D-A75DBA814774}" srcOrd="0" destOrd="0" presId="urn:microsoft.com/office/officeart/2005/8/layout/vList2"/>
    <dgm:cxn modelId="{92D75D49-6B0E-9D47-B4C3-9378AD15122A}" srcId="{BF5033DA-469B-DA41-9103-D4629AC5BDB2}" destId="{A80B4877-CF61-7F44-9985-DCC4732AAFC9}" srcOrd="0" destOrd="0" parTransId="{CE5456CB-F6FB-CC4B-A002-531E3135D007}" sibTransId="{8F532941-CADB-3D4B-8048-26F4CB56A00E}"/>
    <dgm:cxn modelId="{AB9BAAFC-38D9-A943-AF94-C5717AF0BB4A}" type="presParOf" srcId="{B69DA2A6-9A55-8E42-A57D-A75DBA814774}" destId="{F19B4FED-11EF-AB4C-9EE2-06C222D3A8E2}"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52D4F0C-AF96-1048-A30E-6FBD2EDFF837}" type="doc">
      <dgm:prSet loTypeId="urn:microsoft.com/office/officeart/2005/8/layout/vList2" loCatId="list" qsTypeId="urn:microsoft.com/office/officeart/2005/8/quickstyle/3d2" qsCatId="3D" csTypeId="urn:microsoft.com/office/officeart/2005/8/colors/accent5_2" csCatId="accent5" phldr="1"/>
      <dgm:spPr/>
      <dgm:t>
        <a:bodyPr/>
        <a:lstStyle/>
        <a:p>
          <a:endParaRPr lang="en-US"/>
        </a:p>
      </dgm:t>
    </dgm:pt>
    <dgm:pt modelId="{EA5B7540-DE13-2C4F-9B9B-6FF039EC8C59}">
      <dgm:prSet/>
      <dgm:spPr/>
      <dgm:t>
        <a:bodyPr/>
        <a:lstStyle/>
        <a:p>
          <a:r>
            <a:rPr lang="en-US" dirty="0">
              <a:solidFill>
                <a:schemeClr val="tx1"/>
              </a:solidFill>
            </a:rPr>
            <a:t>Ash has been a client for several years. Since going virtual, Ash has a tough time finding a quiet place to talk, has missed several appointments without notifying you, and has changed phone numbers a few times. Before the pandemic, Ash had been saying that things with their partner had not been working out and they were considering trying to get their own apartment or moving in with their mom. The pandemic changed these plans for Ash, who also recently lost their job. </a:t>
          </a:r>
        </a:p>
      </dgm:t>
    </dgm:pt>
    <dgm:pt modelId="{1E6CA0B8-FC27-F44F-B202-6F3CBEC4A687}" type="parTrans" cxnId="{696C15D9-2B76-FF47-B834-373D9864F99A}">
      <dgm:prSet/>
      <dgm:spPr/>
      <dgm:t>
        <a:bodyPr/>
        <a:lstStyle/>
        <a:p>
          <a:endParaRPr lang="en-US"/>
        </a:p>
      </dgm:t>
    </dgm:pt>
    <dgm:pt modelId="{CCCB729B-18D8-2247-9A00-F48644D37545}" type="sibTrans" cxnId="{696C15D9-2B76-FF47-B834-373D9864F99A}">
      <dgm:prSet/>
      <dgm:spPr/>
      <dgm:t>
        <a:bodyPr/>
        <a:lstStyle/>
        <a:p>
          <a:endParaRPr lang="en-US"/>
        </a:p>
      </dgm:t>
    </dgm:pt>
    <dgm:pt modelId="{32BEE400-EBAC-B746-8C8E-AD6C7C3694BB}" type="pres">
      <dgm:prSet presAssocID="{E52D4F0C-AF96-1048-A30E-6FBD2EDFF837}" presName="linear" presStyleCnt="0">
        <dgm:presLayoutVars>
          <dgm:animLvl val="lvl"/>
          <dgm:resizeHandles val="exact"/>
        </dgm:presLayoutVars>
      </dgm:prSet>
      <dgm:spPr/>
      <dgm:t>
        <a:bodyPr/>
        <a:lstStyle/>
        <a:p>
          <a:endParaRPr lang="en-US"/>
        </a:p>
      </dgm:t>
    </dgm:pt>
    <dgm:pt modelId="{FFD3B81E-4BF9-E849-B1FF-9ABB3B6BA888}" type="pres">
      <dgm:prSet presAssocID="{EA5B7540-DE13-2C4F-9B9B-6FF039EC8C59}" presName="parentText" presStyleLbl="node1" presStyleIdx="0" presStyleCnt="1" custScaleY="109364">
        <dgm:presLayoutVars>
          <dgm:chMax val="0"/>
          <dgm:bulletEnabled val="1"/>
        </dgm:presLayoutVars>
      </dgm:prSet>
      <dgm:spPr>
        <a:prstGeom prst="teardrop">
          <a:avLst/>
        </a:prstGeom>
      </dgm:spPr>
      <dgm:t>
        <a:bodyPr/>
        <a:lstStyle/>
        <a:p>
          <a:endParaRPr lang="en-US"/>
        </a:p>
      </dgm:t>
    </dgm:pt>
  </dgm:ptLst>
  <dgm:cxnLst>
    <dgm:cxn modelId="{F34415FB-CACB-4640-BA29-BB29F85DABFD}" type="presOf" srcId="{E52D4F0C-AF96-1048-A30E-6FBD2EDFF837}" destId="{32BEE400-EBAC-B746-8C8E-AD6C7C3694BB}" srcOrd="0" destOrd="0" presId="urn:microsoft.com/office/officeart/2005/8/layout/vList2"/>
    <dgm:cxn modelId="{615D06E5-0204-4E42-8859-927DF76F7434}" type="presOf" srcId="{EA5B7540-DE13-2C4F-9B9B-6FF039EC8C59}" destId="{FFD3B81E-4BF9-E849-B1FF-9ABB3B6BA888}" srcOrd="0" destOrd="0" presId="urn:microsoft.com/office/officeart/2005/8/layout/vList2"/>
    <dgm:cxn modelId="{696C15D9-2B76-FF47-B834-373D9864F99A}" srcId="{E52D4F0C-AF96-1048-A30E-6FBD2EDFF837}" destId="{EA5B7540-DE13-2C4F-9B9B-6FF039EC8C59}" srcOrd="0" destOrd="0" parTransId="{1E6CA0B8-FC27-F44F-B202-6F3CBEC4A687}" sibTransId="{CCCB729B-18D8-2247-9A00-F48644D37545}"/>
    <dgm:cxn modelId="{7E811E44-ABEC-6D41-880D-047E30EB2C68}" type="presParOf" srcId="{32BEE400-EBAC-B746-8C8E-AD6C7C3694BB}" destId="{FFD3B81E-4BF9-E849-B1FF-9ABB3B6BA88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A4FFD6-9A9B-4448-B6D7-8284254CA7AD}" type="doc">
      <dgm:prSet loTypeId="urn:microsoft.com/office/officeart/2005/8/layout/venn1" loCatId="relationship" qsTypeId="urn:microsoft.com/office/officeart/2005/8/quickstyle/simple2" qsCatId="simple" csTypeId="urn:microsoft.com/office/officeart/2005/8/colors/colorful1" csCatId="colorful" phldr="1"/>
      <dgm:spPr/>
    </dgm:pt>
    <dgm:pt modelId="{D352EDCE-92C4-1C4E-8DFF-ADDF6FDC9361}">
      <dgm:prSet phldrT="[Text]" custT="1"/>
      <dgm:spPr/>
      <dgm:t>
        <a:bodyPr/>
        <a:lstStyle/>
        <a:p>
          <a:r>
            <a:rPr lang="en-US" sz="1600" b="1" dirty="0"/>
            <a:t>Physical</a:t>
          </a:r>
        </a:p>
      </dgm:t>
    </dgm:pt>
    <dgm:pt modelId="{18DF85BE-FDC5-D54E-A7DF-10D0B016FAB3}" type="parTrans" cxnId="{70A3C8A1-4847-EC4B-8EC9-E22C5006F1BC}">
      <dgm:prSet/>
      <dgm:spPr/>
      <dgm:t>
        <a:bodyPr/>
        <a:lstStyle/>
        <a:p>
          <a:endParaRPr lang="en-US" b="1"/>
        </a:p>
      </dgm:t>
    </dgm:pt>
    <dgm:pt modelId="{820D25D6-12C6-D648-8DD7-31FDAB446430}" type="sibTrans" cxnId="{70A3C8A1-4847-EC4B-8EC9-E22C5006F1BC}">
      <dgm:prSet/>
      <dgm:spPr/>
      <dgm:t>
        <a:bodyPr/>
        <a:lstStyle/>
        <a:p>
          <a:endParaRPr lang="en-US" b="1"/>
        </a:p>
      </dgm:t>
    </dgm:pt>
    <dgm:pt modelId="{7A29A1C6-3C93-3E49-B10F-546638B9142B}">
      <dgm:prSet phldrT="[Text]" custT="1"/>
      <dgm:spPr/>
      <dgm:t>
        <a:bodyPr/>
        <a:lstStyle/>
        <a:p>
          <a:r>
            <a:rPr lang="en-US" sz="1600" b="1" dirty="0"/>
            <a:t>Sexual</a:t>
          </a:r>
        </a:p>
      </dgm:t>
    </dgm:pt>
    <dgm:pt modelId="{543F61C1-2439-2E46-B001-CAC48F7E57A2}" type="parTrans" cxnId="{0B538F66-ED0B-0341-89B4-99CD012AF7C0}">
      <dgm:prSet/>
      <dgm:spPr/>
      <dgm:t>
        <a:bodyPr/>
        <a:lstStyle/>
        <a:p>
          <a:endParaRPr lang="en-US" b="1"/>
        </a:p>
      </dgm:t>
    </dgm:pt>
    <dgm:pt modelId="{EF5F6479-48CC-AA44-9AEC-140462D0BE2D}" type="sibTrans" cxnId="{0B538F66-ED0B-0341-89B4-99CD012AF7C0}">
      <dgm:prSet/>
      <dgm:spPr/>
      <dgm:t>
        <a:bodyPr/>
        <a:lstStyle/>
        <a:p>
          <a:endParaRPr lang="en-US" b="1"/>
        </a:p>
      </dgm:t>
    </dgm:pt>
    <dgm:pt modelId="{7E3EDC62-2CD1-8D48-BC5B-18A086A952A6}">
      <dgm:prSet phldrT="[Text]" custT="1"/>
      <dgm:spPr/>
      <dgm:t>
        <a:bodyPr/>
        <a:lstStyle/>
        <a:p>
          <a:r>
            <a:rPr lang="en-US" sz="1600" b="1" dirty="0"/>
            <a:t>Financial</a:t>
          </a:r>
        </a:p>
      </dgm:t>
    </dgm:pt>
    <dgm:pt modelId="{B63F5CD5-18B6-3F4F-B704-540D9B57ADFF}" type="parTrans" cxnId="{B18A4A22-D123-9844-84ED-2E9214CDFB0E}">
      <dgm:prSet/>
      <dgm:spPr/>
      <dgm:t>
        <a:bodyPr/>
        <a:lstStyle/>
        <a:p>
          <a:endParaRPr lang="en-US" b="1"/>
        </a:p>
      </dgm:t>
    </dgm:pt>
    <dgm:pt modelId="{5DBF5DDC-5DF0-7042-A2D0-541F0DC0B8BC}" type="sibTrans" cxnId="{B18A4A22-D123-9844-84ED-2E9214CDFB0E}">
      <dgm:prSet/>
      <dgm:spPr/>
      <dgm:t>
        <a:bodyPr/>
        <a:lstStyle/>
        <a:p>
          <a:endParaRPr lang="en-US" b="1"/>
        </a:p>
      </dgm:t>
    </dgm:pt>
    <dgm:pt modelId="{EAA1969A-2AC0-D647-97D7-914EBB7CBDAC}">
      <dgm:prSet phldrT="[Text]" custT="1"/>
      <dgm:spPr/>
      <dgm:t>
        <a:bodyPr/>
        <a:lstStyle/>
        <a:p>
          <a:r>
            <a:rPr lang="en-US" sz="1600" b="1" dirty="0"/>
            <a:t>Emotional/Mental</a:t>
          </a:r>
        </a:p>
      </dgm:t>
    </dgm:pt>
    <dgm:pt modelId="{065F8322-4887-A64F-A3F4-410747BE2D11}" type="parTrans" cxnId="{51EBCF1F-9F70-2D48-BEED-9113AF23E801}">
      <dgm:prSet/>
      <dgm:spPr/>
      <dgm:t>
        <a:bodyPr/>
        <a:lstStyle/>
        <a:p>
          <a:endParaRPr lang="en-US" b="1"/>
        </a:p>
      </dgm:t>
    </dgm:pt>
    <dgm:pt modelId="{C5A57385-FE45-AC42-AEDF-9D19689055BA}" type="sibTrans" cxnId="{51EBCF1F-9F70-2D48-BEED-9113AF23E801}">
      <dgm:prSet/>
      <dgm:spPr/>
      <dgm:t>
        <a:bodyPr/>
        <a:lstStyle/>
        <a:p>
          <a:endParaRPr lang="en-US" b="1"/>
        </a:p>
      </dgm:t>
    </dgm:pt>
    <dgm:pt modelId="{5A321C5E-9AD5-A749-B61C-A74376B78CBC}">
      <dgm:prSet phldrT="[Text]" custT="1"/>
      <dgm:spPr/>
      <dgm:t>
        <a:bodyPr/>
        <a:lstStyle/>
        <a:p>
          <a:r>
            <a:rPr lang="en-US" sz="1600" b="1" dirty="0"/>
            <a:t>Technological </a:t>
          </a:r>
        </a:p>
      </dgm:t>
    </dgm:pt>
    <dgm:pt modelId="{7625B51B-1BA3-BC40-80AF-64363C816A5C}" type="parTrans" cxnId="{9275EE09-C15A-0143-8F18-B503A5FDF648}">
      <dgm:prSet/>
      <dgm:spPr/>
      <dgm:t>
        <a:bodyPr/>
        <a:lstStyle/>
        <a:p>
          <a:endParaRPr lang="en-US" b="1"/>
        </a:p>
      </dgm:t>
    </dgm:pt>
    <dgm:pt modelId="{FEBD97B6-6CA8-CE4A-9A7E-E29EACB0B5E2}" type="sibTrans" cxnId="{9275EE09-C15A-0143-8F18-B503A5FDF648}">
      <dgm:prSet/>
      <dgm:spPr/>
      <dgm:t>
        <a:bodyPr/>
        <a:lstStyle/>
        <a:p>
          <a:endParaRPr lang="en-US" b="1"/>
        </a:p>
      </dgm:t>
    </dgm:pt>
    <dgm:pt modelId="{4A810330-63D3-2646-BE42-6166B9685281}" type="pres">
      <dgm:prSet presAssocID="{0BA4FFD6-9A9B-4448-B6D7-8284254CA7AD}" presName="compositeShape" presStyleCnt="0">
        <dgm:presLayoutVars>
          <dgm:chMax val="7"/>
          <dgm:dir/>
          <dgm:resizeHandles val="exact"/>
        </dgm:presLayoutVars>
      </dgm:prSet>
      <dgm:spPr/>
    </dgm:pt>
    <dgm:pt modelId="{6D68860A-90DE-8546-A249-F170BF23DD85}" type="pres">
      <dgm:prSet presAssocID="{D352EDCE-92C4-1C4E-8DFF-ADDF6FDC9361}" presName="circ1" presStyleLbl="vennNode1" presStyleIdx="0" presStyleCnt="5"/>
      <dgm:spPr/>
    </dgm:pt>
    <dgm:pt modelId="{854972F0-EA7F-7143-88F8-E8D938A79E0C}" type="pres">
      <dgm:prSet presAssocID="{D352EDCE-92C4-1C4E-8DFF-ADDF6FDC9361}" presName="circ1Tx" presStyleLbl="revTx" presStyleIdx="0" presStyleCnt="0" custLinFactNeighborX="-1859" custLinFactNeighborY="42983">
        <dgm:presLayoutVars>
          <dgm:chMax val="0"/>
          <dgm:chPref val="0"/>
          <dgm:bulletEnabled val="1"/>
        </dgm:presLayoutVars>
      </dgm:prSet>
      <dgm:spPr/>
      <dgm:t>
        <a:bodyPr/>
        <a:lstStyle/>
        <a:p>
          <a:endParaRPr lang="en-US"/>
        </a:p>
      </dgm:t>
    </dgm:pt>
    <dgm:pt modelId="{18A3A03D-C885-3844-A61B-F69975820BA1}" type="pres">
      <dgm:prSet presAssocID="{7A29A1C6-3C93-3E49-B10F-546638B9142B}" presName="circ2" presStyleLbl="vennNode1" presStyleIdx="1" presStyleCnt="5"/>
      <dgm:spPr/>
    </dgm:pt>
    <dgm:pt modelId="{3C66DC2D-B52A-3E44-B07D-F8C8FAD4C3F3}" type="pres">
      <dgm:prSet presAssocID="{7A29A1C6-3C93-3E49-B10F-546638B9142B}" presName="circ2Tx" presStyleLbl="revTx" presStyleIdx="0" presStyleCnt="0" custLinFactNeighborX="-28541" custLinFactNeighborY="3685">
        <dgm:presLayoutVars>
          <dgm:chMax val="0"/>
          <dgm:chPref val="0"/>
          <dgm:bulletEnabled val="1"/>
        </dgm:presLayoutVars>
      </dgm:prSet>
      <dgm:spPr/>
      <dgm:t>
        <a:bodyPr/>
        <a:lstStyle/>
        <a:p>
          <a:endParaRPr lang="en-US"/>
        </a:p>
      </dgm:t>
    </dgm:pt>
    <dgm:pt modelId="{A50863DC-A934-0741-B26C-BDDC0E837D0B}" type="pres">
      <dgm:prSet presAssocID="{7E3EDC62-2CD1-8D48-BC5B-18A086A952A6}" presName="circ3" presStyleLbl="vennNode1" presStyleIdx="2" presStyleCnt="5"/>
      <dgm:spPr/>
    </dgm:pt>
    <dgm:pt modelId="{48A3775F-30C4-804D-9228-9658B7A8980E}" type="pres">
      <dgm:prSet presAssocID="{7E3EDC62-2CD1-8D48-BC5B-18A086A952A6}" presName="circ3Tx" presStyleLbl="revTx" presStyleIdx="0" presStyleCnt="0" custLinFactNeighborX="-22054" custLinFactNeighborY="-22222">
        <dgm:presLayoutVars>
          <dgm:chMax val="0"/>
          <dgm:chPref val="0"/>
          <dgm:bulletEnabled val="1"/>
        </dgm:presLayoutVars>
      </dgm:prSet>
      <dgm:spPr/>
      <dgm:t>
        <a:bodyPr/>
        <a:lstStyle/>
        <a:p>
          <a:endParaRPr lang="en-US"/>
        </a:p>
      </dgm:t>
    </dgm:pt>
    <dgm:pt modelId="{8991BD21-9EC8-2F4B-8157-C5A34D80AEB2}" type="pres">
      <dgm:prSet presAssocID="{EAA1969A-2AC0-D647-97D7-914EBB7CBDAC}" presName="circ4" presStyleLbl="vennNode1" presStyleIdx="3" presStyleCnt="5"/>
      <dgm:spPr/>
    </dgm:pt>
    <dgm:pt modelId="{DF3D944B-4BBE-B544-8521-7A3448F5EB77}" type="pres">
      <dgm:prSet presAssocID="{EAA1969A-2AC0-D647-97D7-914EBB7CBDAC}" presName="circ4Tx" presStyleLbl="revTx" presStyleIdx="0" presStyleCnt="0" custScaleX="199742" custLinFactNeighborX="9809" custLinFactNeighborY="-23391">
        <dgm:presLayoutVars>
          <dgm:chMax val="0"/>
          <dgm:chPref val="0"/>
          <dgm:bulletEnabled val="1"/>
        </dgm:presLayoutVars>
      </dgm:prSet>
      <dgm:spPr/>
      <dgm:t>
        <a:bodyPr/>
        <a:lstStyle/>
        <a:p>
          <a:endParaRPr lang="en-US"/>
        </a:p>
      </dgm:t>
    </dgm:pt>
    <dgm:pt modelId="{612454B9-3042-1649-9209-B1886EF4F3A1}" type="pres">
      <dgm:prSet presAssocID="{5A321C5E-9AD5-A749-B61C-A74376B78CBC}" presName="circ5" presStyleLbl="vennNode1" presStyleIdx="4" presStyleCnt="5"/>
      <dgm:spPr/>
    </dgm:pt>
    <dgm:pt modelId="{AD697839-4669-1349-AEC3-F5345E16866C}" type="pres">
      <dgm:prSet presAssocID="{5A321C5E-9AD5-A749-B61C-A74376B78CBC}" presName="circ5Tx" presStyleLbl="revTx" presStyleIdx="0" presStyleCnt="0" custLinFactNeighborX="12973" custLinFactNeighborY="3685">
        <dgm:presLayoutVars>
          <dgm:chMax val="0"/>
          <dgm:chPref val="0"/>
          <dgm:bulletEnabled val="1"/>
        </dgm:presLayoutVars>
      </dgm:prSet>
      <dgm:spPr/>
      <dgm:t>
        <a:bodyPr/>
        <a:lstStyle/>
        <a:p>
          <a:endParaRPr lang="en-US"/>
        </a:p>
      </dgm:t>
    </dgm:pt>
  </dgm:ptLst>
  <dgm:cxnLst>
    <dgm:cxn modelId="{25290F4C-8AE0-2F41-9444-6FA115709912}" type="presOf" srcId="{7E3EDC62-2CD1-8D48-BC5B-18A086A952A6}" destId="{48A3775F-30C4-804D-9228-9658B7A8980E}" srcOrd="0" destOrd="0" presId="urn:microsoft.com/office/officeart/2005/8/layout/venn1"/>
    <dgm:cxn modelId="{B18A4A22-D123-9844-84ED-2E9214CDFB0E}" srcId="{0BA4FFD6-9A9B-4448-B6D7-8284254CA7AD}" destId="{7E3EDC62-2CD1-8D48-BC5B-18A086A952A6}" srcOrd="2" destOrd="0" parTransId="{B63F5CD5-18B6-3F4F-B704-540D9B57ADFF}" sibTransId="{5DBF5DDC-5DF0-7042-A2D0-541F0DC0B8BC}"/>
    <dgm:cxn modelId="{15C9EB67-95F1-F940-8F09-D990120EAD9D}" type="presOf" srcId="{7A29A1C6-3C93-3E49-B10F-546638B9142B}" destId="{3C66DC2D-B52A-3E44-B07D-F8C8FAD4C3F3}" srcOrd="0" destOrd="0" presId="urn:microsoft.com/office/officeart/2005/8/layout/venn1"/>
    <dgm:cxn modelId="{4A757FDA-E4E8-FC40-AE36-5EE2295DFDBB}" type="presOf" srcId="{EAA1969A-2AC0-D647-97D7-914EBB7CBDAC}" destId="{DF3D944B-4BBE-B544-8521-7A3448F5EB77}" srcOrd="0" destOrd="0" presId="urn:microsoft.com/office/officeart/2005/8/layout/venn1"/>
    <dgm:cxn modelId="{05802D13-8844-BF4C-9ABA-D599A95C7F8C}" type="presOf" srcId="{D352EDCE-92C4-1C4E-8DFF-ADDF6FDC9361}" destId="{854972F0-EA7F-7143-88F8-E8D938A79E0C}" srcOrd="0" destOrd="0" presId="urn:microsoft.com/office/officeart/2005/8/layout/venn1"/>
    <dgm:cxn modelId="{0B538F66-ED0B-0341-89B4-99CD012AF7C0}" srcId="{0BA4FFD6-9A9B-4448-B6D7-8284254CA7AD}" destId="{7A29A1C6-3C93-3E49-B10F-546638B9142B}" srcOrd="1" destOrd="0" parTransId="{543F61C1-2439-2E46-B001-CAC48F7E57A2}" sibTransId="{EF5F6479-48CC-AA44-9AEC-140462D0BE2D}"/>
    <dgm:cxn modelId="{70A3C8A1-4847-EC4B-8EC9-E22C5006F1BC}" srcId="{0BA4FFD6-9A9B-4448-B6D7-8284254CA7AD}" destId="{D352EDCE-92C4-1C4E-8DFF-ADDF6FDC9361}" srcOrd="0" destOrd="0" parTransId="{18DF85BE-FDC5-D54E-A7DF-10D0B016FAB3}" sibTransId="{820D25D6-12C6-D648-8DD7-31FDAB446430}"/>
    <dgm:cxn modelId="{4434B502-BD5B-114E-8C0B-4F862EDAC866}" type="presOf" srcId="{5A321C5E-9AD5-A749-B61C-A74376B78CBC}" destId="{AD697839-4669-1349-AEC3-F5345E16866C}" srcOrd="0" destOrd="0" presId="urn:microsoft.com/office/officeart/2005/8/layout/venn1"/>
    <dgm:cxn modelId="{9275EE09-C15A-0143-8F18-B503A5FDF648}" srcId="{0BA4FFD6-9A9B-4448-B6D7-8284254CA7AD}" destId="{5A321C5E-9AD5-A749-B61C-A74376B78CBC}" srcOrd="4" destOrd="0" parTransId="{7625B51B-1BA3-BC40-80AF-64363C816A5C}" sibTransId="{FEBD97B6-6CA8-CE4A-9A7E-E29EACB0B5E2}"/>
    <dgm:cxn modelId="{51EBCF1F-9F70-2D48-BEED-9113AF23E801}" srcId="{0BA4FFD6-9A9B-4448-B6D7-8284254CA7AD}" destId="{EAA1969A-2AC0-D647-97D7-914EBB7CBDAC}" srcOrd="3" destOrd="0" parTransId="{065F8322-4887-A64F-A3F4-410747BE2D11}" sibTransId="{C5A57385-FE45-AC42-AEDF-9D19689055BA}"/>
    <dgm:cxn modelId="{C87564FF-1436-4A48-A55F-6FC7805097DD}" type="presOf" srcId="{0BA4FFD6-9A9B-4448-B6D7-8284254CA7AD}" destId="{4A810330-63D3-2646-BE42-6166B9685281}" srcOrd="0" destOrd="0" presId="urn:microsoft.com/office/officeart/2005/8/layout/venn1"/>
    <dgm:cxn modelId="{0CE446E6-1D51-CA4F-93CC-6ABC56CA37BB}" type="presParOf" srcId="{4A810330-63D3-2646-BE42-6166B9685281}" destId="{6D68860A-90DE-8546-A249-F170BF23DD85}" srcOrd="0" destOrd="0" presId="urn:microsoft.com/office/officeart/2005/8/layout/venn1"/>
    <dgm:cxn modelId="{A19904EF-F802-C440-969C-87B5A3131E9D}" type="presParOf" srcId="{4A810330-63D3-2646-BE42-6166B9685281}" destId="{854972F0-EA7F-7143-88F8-E8D938A79E0C}" srcOrd="1" destOrd="0" presId="urn:microsoft.com/office/officeart/2005/8/layout/venn1"/>
    <dgm:cxn modelId="{B70864F0-24BF-EF4D-93B6-7D16697DBE93}" type="presParOf" srcId="{4A810330-63D3-2646-BE42-6166B9685281}" destId="{18A3A03D-C885-3844-A61B-F69975820BA1}" srcOrd="2" destOrd="0" presId="urn:microsoft.com/office/officeart/2005/8/layout/venn1"/>
    <dgm:cxn modelId="{EA69CBA3-4D70-5E49-AAF1-587F2899CD6C}" type="presParOf" srcId="{4A810330-63D3-2646-BE42-6166B9685281}" destId="{3C66DC2D-B52A-3E44-B07D-F8C8FAD4C3F3}" srcOrd="3" destOrd="0" presId="urn:microsoft.com/office/officeart/2005/8/layout/venn1"/>
    <dgm:cxn modelId="{C6D37E37-5238-1D41-86D9-BB0E874215F6}" type="presParOf" srcId="{4A810330-63D3-2646-BE42-6166B9685281}" destId="{A50863DC-A934-0741-B26C-BDDC0E837D0B}" srcOrd="4" destOrd="0" presId="urn:microsoft.com/office/officeart/2005/8/layout/venn1"/>
    <dgm:cxn modelId="{5E0E9127-A3D6-5045-BBDB-8174E5C0375A}" type="presParOf" srcId="{4A810330-63D3-2646-BE42-6166B9685281}" destId="{48A3775F-30C4-804D-9228-9658B7A8980E}" srcOrd="5" destOrd="0" presId="urn:microsoft.com/office/officeart/2005/8/layout/venn1"/>
    <dgm:cxn modelId="{5FE1D51C-CEFD-F443-B400-C9038DFCB930}" type="presParOf" srcId="{4A810330-63D3-2646-BE42-6166B9685281}" destId="{8991BD21-9EC8-2F4B-8157-C5A34D80AEB2}" srcOrd="6" destOrd="0" presId="urn:microsoft.com/office/officeart/2005/8/layout/venn1"/>
    <dgm:cxn modelId="{71BB7518-0D5D-5E4D-8BB7-937BEB3973C6}" type="presParOf" srcId="{4A810330-63D3-2646-BE42-6166B9685281}" destId="{DF3D944B-4BBE-B544-8521-7A3448F5EB77}" srcOrd="7" destOrd="0" presId="urn:microsoft.com/office/officeart/2005/8/layout/venn1"/>
    <dgm:cxn modelId="{A2894642-C444-F74B-9EAE-1905EF676147}" type="presParOf" srcId="{4A810330-63D3-2646-BE42-6166B9685281}" destId="{612454B9-3042-1649-9209-B1886EF4F3A1}" srcOrd="8" destOrd="0" presId="urn:microsoft.com/office/officeart/2005/8/layout/venn1"/>
    <dgm:cxn modelId="{73A23F3D-4292-E548-B23D-BAEEAD82C3B9}" type="presParOf" srcId="{4A810330-63D3-2646-BE42-6166B9685281}" destId="{AD697839-4669-1349-AEC3-F5345E16866C}" srcOrd="9"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24EA897D-C47C-F443-A388-C117B5B4039D}" type="doc">
      <dgm:prSet loTypeId="urn:microsoft.com/office/officeart/2005/8/layout/vList2" loCatId="list" qsTypeId="urn:microsoft.com/office/officeart/2005/8/quickstyle/3d1" qsCatId="3D" csTypeId="urn:microsoft.com/office/officeart/2005/8/colors/accent6_2" csCatId="accent6" phldr="1"/>
      <dgm:spPr/>
      <dgm:t>
        <a:bodyPr/>
        <a:lstStyle/>
        <a:p>
          <a:endParaRPr lang="en-US"/>
        </a:p>
      </dgm:t>
    </dgm:pt>
    <dgm:pt modelId="{54CBBF10-C6E0-544C-9A40-DA15B63376DA}">
      <dgm:prSet/>
      <dgm:spPr/>
      <dgm:t>
        <a:bodyPr/>
        <a:lstStyle/>
        <a:p>
          <a:r>
            <a:rPr lang="en-US" dirty="0">
              <a:solidFill>
                <a:schemeClr val="tx1"/>
              </a:solidFill>
            </a:rPr>
            <a:t>Concerns?</a:t>
          </a:r>
        </a:p>
      </dgm:t>
    </dgm:pt>
    <dgm:pt modelId="{1186AC39-7779-6C4E-9972-18DAFF27FDE6}" type="parTrans" cxnId="{F8F99C68-4DAE-AC4C-96E5-0E882D53A873}">
      <dgm:prSet/>
      <dgm:spPr/>
      <dgm:t>
        <a:bodyPr/>
        <a:lstStyle/>
        <a:p>
          <a:endParaRPr lang="en-US"/>
        </a:p>
      </dgm:t>
    </dgm:pt>
    <dgm:pt modelId="{F125549A-D860-3B4E-8A61-EF11D2685AF6}" type="sibTrans" cxnId="{F8F99C68-4DAE-AC4C-96E5-0E882D53A873}">
      <dgm:prSet/>
      <dgm:spPr/>
      <dgm:t>
        <a:bodyPr/>
        <a:lstStyle/>
        <a:p>
          <a:endParaRPr lang="en-US"/>
        </a:p>
      </dgm:t>
    </dgm:pt>
    <dgm:pt modelId="{C884C841-9BEA-3D47-ABCE-3B416A6518F8}" type="pres">
      <dgm:prSet presAssocID="{24EA897D-C47C-F443-A388-C117B5B4039D}" presName="linear" presStyleCnt="0">
        <dgm:presLayoutVars>
          <dgm:animLvl val="lvl"/>
          <dgm:resizeHandles val="exact"/>
        </dgm:presLayoutVars>
      </dgm:prSet>
      <dgm:spPr/>
      <dgm:t>
        <a:bodyPr/>
        <a:lstStyle/>
        <a:p>
          <a:endParaRPr lang="en-US"/>
        </a:p>
      </dgm:t>
    </dgm:pt>
    <dgm:pt modelId="{372C5CBF-7F93-604A-B9A7-A1F202AB9279}" type="pres">
      <dgm:prSet presAssocID="{54CBBF10-C6E0-544C-9A40-DA15B63376DA}" presName="parentText" presStyleLbl="node1" presStyleIdx="0" presStyleCnt="1" custScaleY="100212">
        <dgm:presLayoutVars>
          <dgm:chMax val="0"/>
          <dgm:bulletEnabled val="1"/>
        </dgm:presLayoutVars>
      </dgm:prSet>
      <dgm:spPr>
        <a:prstGeom prst="cloud">
          <a:avLst/>
        </a:prstGeom>
      </dgm:spPr>
      <dgm:t>
        <a:bodyPr/>
        <a:lstStyle/>
        <a:p>
          <a:endParaRPr lang="en-US"/>
        </a:p>
      </dgm:t>
    </dgm:pt>
  </dgm:ptLst>
  <dgm:cxnLst>
    <dgm:cxn modelId="{64F4FEF4-3766-2647-AB12-9E08E9A3737B}" type="presOf" srcId="{54CBBF10-C6E0-544C-9A40-DA15B63376DA}" destId="{372C5CBF-7F93-604A-B9A7-A1F202AB9279}" srcOrd="0" destOrd="0" presId="urn:microsoft.com/office/officeart/2005/8/layout/vList2"/>
    <dgm:cxn modelId="{F8F99C68-4DAE-AC4C-96E5-0E882D53A873}" srcId="{24EA897D-C47C-F443-A388-C117B5B4039D}" destId="{54CBBF10-C6E0-544C-9A40-DA15B63376DA}" srcOrd="0" destOrd="0" parTransId="{1186AC39-7779-6C4E-9972-18DAFF27FDE6}" sibTransId="{F125549A-D860-3B4E-8A61-EF11D2685AF6}"/>
    <dgm:cxn modelId="{94369309-2A43-2E48-8A90-FD544CBBB5D4}" type="presOf" srcId="{24EA897D-C47C-F443-A388-C117B5B4039D}" destId="{C884C841-9BEA-3D47-ABCE-3B416A6518F8}" srcOrd="0" destOrd="0" presId="urn:microsoft.com/office/officeart/2005/8/layout/vList2"/>
    <dgm:cxn modelId="{01564359-FF0B-634A-ABB7-0DC9A574C25F}" type="presParOf" srcId="{C884C841-9BEA-3D47-ABCE-3B416A6518F8}" destId="{372C5CBF-7F93-604A-B9A7-A1F202AB9279}"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B28FE7B-AE2F-1C4C-9DA3-BFA4FCDB37BE}" type="doc">
      <dgm:prSet loTypeId="urn:microsoft.com/office/officeart/2005/8/layout/vList2" loCatId="list" qsTypeId="urn:microsoft.com/office/officeart/2005/8/quickstyle/simple1" qsCatId="simple" csTypeId="urn:microsoft.com/office/officeart/2005/8/colors/accent6_4" csCatId="accent6" phldr="1"/>
      <dgm:spPr/>
      <dgm:t>
        <a:bodyPr/>
        <a:lstStyle/>
        <a:p>
          <a:endParaRPr lang="en-US"/>
        </a:p>
      </dgm:t>
    </dgm:pt>
    <dgm:pt modelId="{DD7FD097-A139-FD43-8B9A-43F2AB355D02}">
      <dgm:prSet/>
      <dgm:spPr/>
      <dgm:t>
        <a:bodyPr/>
        <a:lstStyle/>
        <a:p>
          <a:r>
            <a:rPr lang="en-US" dirty="0"/>
            <a:t>Responses?</a:t>
          </a:r>
        </a:p>
      </dgm:t>
    </dgm:pt>
    <dgm:pt modelId="{48D378BA-FBA4-6842-AD6D-255633A6CB27}" type="parTrans" cxnId="{F90BE75D-7890-7D4D-9428-C5DF2724FD90}">
      <dgm:prSet/>
      <dgm:spPr/>
      <dgm:t>
        <a:bodyPr/>
        <a:lstStyle/>
        <a:p>
          <a:endParaRPr lang="en-US"/>
        </a:p>
      </dgm:t>
    </dgm:pt>
    <dgm:pt modelId="{3EF7E1AA-DB83-D54F-AF5F-EE26AAA6D649}" type="sibTrans" cxnId="{F90BE75D-7890-7D4D-9428-C5DF2724FD90}">
      <dgm:prSet/>
      <dgm:spPr/>
      <dgm:t>
        <a:bodyPr/>
        <a:lstStyle/>
        <a:p>
          <a:endParaRPr lang="en-US"/>
        </a:p>
      </dgm:t>
    </dgm:pt>
    <dgm:pt modelId="{5F9E184D-3923-164C-8243-A780780F5D7E}" type="pres">
      <dgm:prSet presAssocID="{9B28FE7B-AE2F-1C4C-9DA3-BFA4FCDB37BE}" presName="linear" presStyleCnt="0">
        <dgm:presLayoutVars>
          <dgm:animLvl val="lvl"/>
          <dgm:resizeHandles val="exact"/>
        </dgm:presLayoutVars>
      </dgm:prSet>
      <dgm:spPr/>
      <dgm:t>
        <a:bodyPr/>
        <a:lstStyle/>
        <a:p>
          <a:endParaRPr lang="en-US"/>
        </a:p>
      </dgm:t>
    </dgm:pt>
    <dgm:pt modelId="{91EC73EC-4CE5-7F45-A725-1B162E3C726E}" type="pres">
      <dgm:prSet presAssocID="{DD7FD097-A139-FD43-8B9A-43F2AB355D02}" presName="parentText" presStyleLbl="node1" presStyleIdx="0" presStyleCnt="1" custScaleY="108851">
        <dgm:presLayoutVars>
          <dgm:chMax val="0"/>
          <dgm:bulletEnabled val="1"/>
        </dgm:presLayoutVars>
      </dgm:prSet>
      <dgm:spPr>
        <a:prstGeom prst="doubleWave">
          <a:avLst/>
        </a:prstGeom>
      </dgm:spPr>
      <dgm:t>
        <a:bodyPr/>
        <a:lstStyle/>
        <a:p>
          <a:endParaRPr lang="en-US"/>
        </a:p>
      </dgm:t>
    </dgm:pt>
  </dgm:ptLst>
  <dgm:cxnLst>
    <dgm:cxn modelId="{F90BE75D-7890-7D4D-9428-C5DF2724FD90}" srcId="{9B28FE7B-AE2F-1C4C-9DA3-BFA4FCDB37BE}" destId="{DD7FD097-A139-FD43-8B9A-43F2AB355D02}" srcOrd="0" destOrd="0" parTransId="{48D378BA-FBA4-6842-AD6D-255633A6CB27}" sibTransId="{3EF7E1AA-DB83-D54F-AF5F-EE26AAA6D649}"/>
    <dgm:cxn modelId="{16AC68B2-594F-BE49-88F6-C780FE656D7E}" type="presOf" srcId="{DD7FD097-A139-FD43-8B9A-43F2AB355D02}" destId="{91EC73EC-4CE5-7F45-A725-1B162E3C726E}" srcOrd="0" destOrd="0" presId="urn:microsoft.com/office/officeart/2005/8/layout/vList2"/>
    <dgm:cxn modelId="{5D6C5E22-DF60-3143-BF9A-E84216A44820}" type="presOf" srcId="{9B28FE7B-AE2F-1C4C-9DA3-BFA4FCDB37BE}" destId="{5F9E184D-3923-164C-8243-A780780F5D7E}" srcOrd="0" destOrd="0" presId="urn:microsoft.com/office/officeart/2005/8/layout/vList2"/>
    <dgm:cxn modelId="{A3E2AC93-F3A6-854C-B34A-5AE65DB474C4}" type="presParOf" srcId="{5F9E184D-3923-164C-8243-A780780F5D7E}" destId="{91EC73EC-4CE5-7F45-A725-1B162E3C726E}"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AB112CB-55BF-7E41-87AE-4324F1B1214B}" type="doc">
      <dgm:prSet loTypeId="urn:microsoft.com/office/officeart/2005/8/layout/radial3" loCatId="list" qsTypeId="urn:microsoft.com/office/officeart/2005/8/quickstyle/simple4" qsCatId="simple" csTypeId="urn:microsoft.com/office/officeart/2005/8/colors/accent1_2" csCatId="accent1"/>
      <dgm:spPr/>
      <dgm:t>
        <a:bodyPr/>
        <a:lstStyle/>
        <a:p>
          <a:endParaRPr lang="en-US"/>
        </a:p>
      </dgm:t>
    </dgm:pt>
    <dgm:pt modelId="{8655AA75-81E2-414E-B09F-B3755D220489}">
      <dgm:prSet/>
      <dgm:spPr/>
      <dgm:t>
        <a:bodyPr/>
        <a:lstStyle/>
        <a:p>
          <a:r>
            <a:rPr lang="en-US" dirty="0"/>
            <a:t>A client discloses their partner makes them feel scared and has hit them on occasion. </a:t>
          </a:r>
        </a:p>
      </dgm:t>
    </dgm:pt>
    <dgm:pt modelId="{9FFAFB5F-8221-BA48-A01A-DBF5B0E46A9B}" type="parTrans" cxnId="{8CF114F8-25B2-1F4F-B853-E141BAC1A117}">
      <dgm:prSet/>
      <dgm:spPr/>
      <dgm:t>
        <a:bodyPr/>
        <a:lstStyle/>
        <a:p>
          <a:endParaRPr lang="en-US"/>
        </a:p>
      </dgm:t>
    </dgm:pt>
    <dgm:pt modelId="{2F48FC92-ED69-3B4F-859B-D823143E907F}" type="sibTrans" cxnId="{8CF114F8-25B2-1F4F-B853-E141BAC1A117}">
      <dgm:prSet/>
      <dgm:spPr/>
      <dgm:t>
        <a:bodyPr/>
        <a:lstStyle/>
        <a:p>
          <a:endParaRPr lang="en-US"/>
        </a:p>
      </dgm:t>
    </dgm:pt>
    <dgm:pt modelId="{9DBFECFF-5D64-EB40-B182-43D01129C349}" type="pres">
      <dgm:prSet presAssocID="{8AB112CB-55BF-7E41-87AE-4324F1B1214B}" presName="composite" presStyleCnt="0">
        <dgm:presLayoutVars>
          <dgm:chMax val="1"/>
          <dgm:dir/>
          <dgm:resizeHandles val="exact"/>
        </dgm:presLayoutVars>
      </dgm:prSet>
      <dgm:spPr/>
      <dgm:t>
        <a:bodyPr/>
        <a:lstStyle/>
        <a:p>
          <a:endParaRPr lang="en-US"/>
        </a:p>
      </dgm:t>
    </dgm:pt>
    <dgm:pt modelId="{1395EDFF-3C81-F846-A7F1-EDCA4CC1BDD5}" type="pres">
      <dgm:prSet presAssocID="{8AB112CB-55BF-7E41-87AE-4324F1B1214B}" presName="radial" presStyleCnt="0">
        <dgm:presLayoutVars>
          <dgm:animLvl val="ctr"/>
        </dgm:presLayoutVars>
      </dgm:prSet>
      <dgm:spPr/>
    </dgm:pt>
    <dgm:pt modelId="{4459FB34-E680-2A4B-9116-40EEA3B5A9A3}" type="pres">
      <dgm:prSet presAssocID="{8655AA75-81E2-414E-B09F-B3755D220489}" presName="centerShape" presStyleLbl="vennNode1" presStyleIdx="0" presStyleCnt="1"/>
      <dgm:spPr/>
      <dgm:t>
        <a:bodyPr/>
        <a:lstStyle/>
        <a:p>
          <a:endParaRPr lang="en-US"/>
        </a:p>
      </dgm:t>
    </dgm:pt>
  </dgm:ptLst>
  <dgm:cxnLst>
    <dgm:cxn modelId="{AF515C7C-817D-0D49-9190-2694E500C012}" type="presOf" srcId="{8655AA75-81E2-414E-B09F-B3755D220489}" destId="{4459FB34-E680-2A4B-9116-40EEA3B5A9A3}" srcOrd="0" destOrd="0" presId="urn:microsoft.com/office/officeart/2005/8/layout/radial3"/>
    <dgm:cxn modelId="{8CF114F8-25B2-1F4F-B853-E141BAC1A117}" srcId="{8AB112CB-55BF-7E41-87AE-4324F1B1214B}" destId="{8655AA75-81E2-414E-B09F-B3755D220489}" srcOrd="0" destOrd="0" parTransId="{9FFAFB5F-8221-BA48-A01A-DBF5B0E46A9B}" sibTransId="{2F48FC92-ED69-3B4F-859B-D823143E907F}"/>
    <dgm:cxn modelId="{60E76805-149E-1E49-A686-EDC1490D59C1}" type="presOf" srcId="{8AB112CB-55BF-7E41-87AE-4324F1B1214B}" destId="{9DBFECFF-5D64-EB40-B182-43D01129C349}" srcOrd="0" destOrd="0" presId="urn:microsoft.com/office/officeart/2005/8/layout/radial3"/>
    <dgm:cxn modelId="{CFE25835-C257-B54D-8B2F-6464EAEFD632}" type="presParOf" srcId="{9DBFECFF-5D64-EB40-B182-43D01129C349}" destId="{1395EDFF-3C81-F846-A7F1-EDCA4CC1BDD5}" srcOrd="0" destOrd="0" presId="urn:microsoft.com/office/officeart/2005/8/layout/radial3"/>
    <dgm:cxn modelId="{68A7BBA5-8E93-054A-9EF9-FB12B66B379A}" type="presParOf" srcId="{1395EDFF-3C81-F846-A7F1-EDCA4CC1BDD5}" destId="{4459FB34-E680-2A4B-9116-40EEA3B5A9A3}" srcOrd="0" destOrd="0" presId="urn:microsoft.com/office/officeart/2005/8/layout/radial3"/>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7A0379C-B75B-DF4D-A3D2-8983F34FC5C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1709050-B379-5647-8A3A-7CEE8437D129}">
      <dgm:prSet/>
      <dgm:spPr/>
      <dgm:t>
        <a:bodyPr/>
        <a:lstStyle/>
        <a:p>
          <a:r>
            <a:rPr lang="en-US" dirty="0"/>
            <a:t>How could you react to this situation?</a:t>
          </a:r>
        </a:p>
      </dgm:t>
    </dgm:pt>
    <dgm:pt modelId="{73C9FB4C-EFCC-0941-8DC5-760F36A2E27B}" type="parTrans" cxnId="{E70E9450-F835-1047-89B7-9523EB62653D}">
      <dgm:prSet/>
      <dgm:spPr/>
      <dgm:t>
        <a:bodyPr/>
        <a:lstStyle/>
        <a:p>
          <a:endParaRPr lang="en-US"/>
        </a:p>
      </dgm:t>
    </dgm:pt>
    <dgm:pt modelId="{59A74569-180F-F44C-99B0-468C946FE030}" type="sibTrans" cxnId="{E70E9450-F835-1047-89B7-9523EB62653D}">
      <dgm:prSet/>
      <dgm:spPr/>
      <dgm:t>
        <a:bodyPr/>
        <a:lstStyle/>
        <a:p>
          <a:endParaRPr lang="en-US"/>
        </a:p>
      </dgm:t>
    </dgm:pt>
    <dgm:pt modelId="{A04C06A6-4C32-7643-8633-2D98EC751D3B}" type="pres">
      <dgm:prSet presAssocID="{57A0379C-B75B-DF4D-A3D2-8983F34FC5C2}" presName="linear" presStyleCnt="0">
        <dgm:presLayoutVars>
          <dgm:animLvl val="lvl"/>
          <dgm:resizeHandles val="exact"/>
        </dgm:presLayoutVars>
      </dgm:prSet>
      <dgm:spPr/>
      <dgm:t>
        <a:bodyPr/>
        <a:lstStyle/>
        <a:p>
          <a:endParaRPr lang="en-US"/>
        </a:p>
      </dgm:t>
    </dgm:pt>
    <dgm:pt modelId="{F027E7FD-5E31-524B-B1CF-67CAE58ADB36}" type="pres">
      <dgm:prSet presAssocID="{B1709050-B379-5647-8A3A-7CEE8437D129}" presName="parentText" presStyleLbl="node1" presStyleIdx="0" presStyleCnt="1" custScaleY="100212">
        <dgm:presLayoutVars>
          <dgm:chMax val="0"/>
          <dgm:bulletEnabled val="1"/>
        </dgm:presLayoutVars>
      </dgm:prSet>
      <dgm:spPr>
        <a:prstGeom prst="leftArrowCallout">
          <a:avLst/>
        </a:prstGeom>
      </dgm:spPr>
      <dgm:t>
        <a:bodyPr/>
        <a:lstStyle/>
        <a:p>
          <a:endParaRPr lang="en-US"/>
        </a:p>
      </dgm:t>
    </dgm:pt>
  </dgm:ptLst>
  <dgm:cxnLst>
    <dgm:cxn modelId="{E70E9450-F835-1047-89B7-9523EB62653D}" srcId="{57A0379C-B75B-DF4D-A3D2-8983F34FC5C2}" destId="{B1709050-B379-5647-8A3A-7CEE8437D129}" srcOrd="0" destOrd="0" parTransId="{73C9FB4C-EFCC-0941-8DC5-760F36A2E27B}" sibTransId="{59A74569-180F-F44C-99B0-468C946FE030}"/>
    <dgm:cxn modelId="{50E517FC-1B79-3E49-B2BA-99652EB7E026}" type="presOf" srcId="{B1709050-B379-5647-8A3A-7CEE8437D129}" destId="{F027E7FD-5E31-524B-B1CF-67CAE58ADB36}" srcOrd="0" destOrd="0" presId="urn:microsoft.com/office/officeart/2005/8/layout/vList2"/>
    <dgm:cxn modelId="{775B2CCF-E977-1A45-91A0-93437CA64400}" type="presOf" srcId="{57A0379C-B75B-DF4D-A3D2-8983F34FC5C2}" destId="{A04C06A6-4C32-7643-8633-2D98EC751D3B}" srcOrd="0" destOrd="0" presId="urn:microsoft.com/office/officeart/2005/8/layout/vList2"/>
    <dgm:cxn modelId="{DEA1628B-B4C6-1E4C-A20D-C5236734CC09}" type="presParOf" srcId="{A04C06A6-4C32-7643-8633-2D98EC751D3B}" destId="{F027E7FD-5E31-524B-B1CF-67CAE58ADB36}"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4510D179-FEF0-5E4A-9FDA-8EE380EBE302}" type="doc">
      <dgm:prSet loTypeId="urn:microsoft.com/office/officeart/2005/8/layout/vList2" loCatId="list" qsTypeId="urn:microsoft.com/office/officeart/2005/8/quickstyle/simple1" qsCatId="simple" csTypeId="urn:microsoft.com/office/officeart/2005/8/colors/accent2_3" csCatId="accent2" phldr="1"/>
      <dgm:spPr/>
      <dgm:t>
        <a:bodyPr/>
        <a:lstStyle/>
        <a:p>
          <a:endParaRPr lang="en-US"/>
        </a:p>
      </dgm:t>
    </dgm:pt>
    <dgm:pt modelId="{8ACCFBF9-402C-8F42-A059-498DFD0314D7}">
      <dgm:prSet/>
      <dgm:spPr/>
      <dgm:t>
        <a:bodyPr/>
        <a:lstStyle/>
        <a:p>
          <a:r>
            <a:rPr lang="en-US" dirty="0"/>
            <a:t>You are meeting with someone for the first time.  You notice they keep whispering and are frequently turning their camera  on and off. How would you initiate a conversational screen with this person?</a:t>
          </a:r>
        </a:p>
      </dgm:t>
    </dgm:pt>
    <dgm:pt modelId="{BB93E4E9-524D-F147-ACCE-BAEF532FB36C}" type="parTrans" cxnId="{EFDB518B-64ED-654F-85AB-4111019451CD}">
      <dgm:prSet/>
      <dgm:spPr/>
      <dgm:t>
        <a:bodyPr/>
        <a:lstStyle/>
        <a:p>
          <a:endParaRPr lang="en-US"/>
        </a:p>
      </dgm:t>
    </dgm:pt>
    <dgm:pt modelId="{4320AD4E-1B98-0447-A46A-C068D3BAAA15}" type="sibTrans" cxnId="{EFDB518B-64ED-654F-85AB-4111019451CD}">
      <dgm:prSet/>
      <dgm:spPr/>
      <dgm:t>
        <a:bodyPr/>
        <a:lstStyle/>
        <a:p>
          <a:endParaRPr lang="en-US"/>
        </a:p>
      </dgm:t>
    </dgm:pt>
    <dgm:pt modelId="{720234BD-38D7-3D4F-915B-295A996D5512}" type="pres">
      <dgm:prSet presAssocID="{4510D179-FEF0-5E4A-9FDA-8EE380EBE302}" presName="linear" presStyleCnt="0">
        <dgm:presLayoutVars>
          <dgm:animLvl val="lvl"/>
          <dgm:resizeHandles val="exact"/>
        </dgm:presLayoutVars>
      </dgm:prSet>
      <dgm:spPr/>
      <dgm:t>
        <a:bodyPr/>
        <a:lstStyle/>
        <a:p>
          <a:endParaRPr lang="en-US"/>
        </a:p>
      </dgm:t>
    </dgm:pt>
    <dgm:pt modelId="{AB6A64E4-8F10-2C48-A637-1182E203B8E5}" type="pres">
      <dgm:prSet presAssocID="{8ACCFBF9-402C-8F42-A059-498DFD0314D7}" presName="parentText" presStyleLbl="node1" presStyleIdx="0" presStyleCnt="1" custScaleY="116270" custLinFactNeighborX="6669" custLinFactNeighborY="-3099">
        <dgm:presLayoutVars>
          <dgm:chMax val="0"/>
          <dgm:bulletEnabled val="1"/>
        </dgm:presLayoutVars>
      </dgm:prSet>
      <dgm:spPr>
        <a:prstGeom prst="bevel">
          <a:avLst/>
        </a:prstGeom>
      </dgm:spPr>
      <dgm:t>
        <a:bodyPr/>
        <a:lstStyle/>
        <a:p>
          <a:endParaRPr lang="en-US"/>
        </a:p>
      </dgm:t>
    </dgm:pt>
  </dgm:ptLst>
  <dgm:cxnLst>
    <dgm:cxn modelId="{F1811591-6593-8947-BFD7-E2F873871544}" type="presOf" srcId="{4510D179-FEF0-5E4A-9FDA-8EE380EBE302}" destId="{720234BD-38D7-3D4F-915B-295A996D5512}" srcOrd="0" destOrd="0" presId="urn:microsoft.com/office/officeart/2005/8/layout/vList2"/>
    <dgm:cxn modelId="{79F9270D-B9AB-D54F-81CF-AB10BA34865C}" type="presOf" srcId="{8ACCFBF9-402C-8F42-A059-498DFD0314D7}" destId="{AB6A64E4-8F10-2C48-A637-1182E203B8E5}" srcOrd="0" destOrd="0" presId="urn:microsoft.com/office/officeart/2005/8/layout/vList2"/>
    <dgm:cxn modelId="{EFDB518B-64ED-654F-85AB-4111019451CD}" srcId="{4510D179-FEF0-5E4A-9FDA-8EE380EBE302}" destId="{8ACCFBF9-402C-8F42-A059-498DFD0314D7}" srcOrd="0" destOrd="0" parTransId="{BB93E4E9-524D-F147-ACCE-BAEF532FB36C}" sibTransId="{4320AD4E-1B98-0447-A46A-C068D3BAAA15}"/>
    <dgm:cxn modelId="{A127A88A-FA25-F647-9EC4-EB2EA77F20B4}" type="presParOf" srcId="{720234BD-38D7-3D4F-915B-295A996D5512}" destId="{AB6A64E4-8F10-2C48-A637-1182E203B8E5}"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5F6C341A-F9D8-C941-A77C-E28F79F1A170}" type="doc">
      <dgm:prSet loTypeId="urn:microsoft.com/office/officeart/2005/8/layout/vList2" loCatId="list" qsTypeId="urn:microsoft.com/office/officeart/2005/8/quickstyle/simple3" qsCatId="simple" csTypeId="urn:microsoft.com/office/officeart/2005/8/colors/colorful1" csCatId="colorful" phldr="1"/>
      <dgm:spPr/>
      <dgm:t>
        <a:bodyPr/>
        <a:lstStyle/>
        <a:p>
          <a:endParaRPr lang="en-US"/>
        </a:p>
      </dgm:t>
    </dgm:pt>
    <dgm:pt modelId="{12DB308A-C261-FD4C-8D43-A058F44283E7}">
      <dgm:prSet/>
      <dgm:spPr/>
      <dgm:t>
        <a:bodyPr/>
        <a:lstStyle/>
        <a:p>
          <a:r>
            <a:rPr lang="en-US" dirty="0"/>
            <a:t>You are working with a client who has disclosed IPV. You make a warm referral to your local domestic violence program and their response is “I don’t want to go to a shelter.” What could you say in response to this statement? </a:t>
          </a:r>
        </a:p>
      </dgm:t>
    </dgm:pt>
    <dgm:pt modelId="{EF6ACAB5-0E28-B049-957A-CA6BE8C0CFF9}" type="parTrans" cxnId="{A35D6610-7E41-9F4D-9AC7-4CACC30D1CDC}">
      <dgm:prSet/>
      <dgm:spPr/>
      <dgm:t>
        <a:bodyPr/>
        <a:lstStyle/>
        <a:p>
          <a:endParaRPr lang="en-US"/>
        </a:p>
      </dgm:t>
    </dgm:pt>
    <dgm:pt modelId="{506D5A84-A9B8-714D-A591-E3A9E23A50D1}" type="sibTrans" cxnId="{A35D6610-7E41-9F4D-9AC7-4CACC30D1CDC}">
      <dgm:prSet/>
      <dgm:spPr/>
      <dgm:t>
        <a:bodyPr/>
        <a:lstStyle/>
        <a:p>
          <a:endParaRPr lang="en-US"/>
        </a:p>
      </dgm:t>
    </dgm:pt>
    <dgm:pt modelId="{2670B656-89E9-7942-A423-D69CA575359A}" type="pres">
      <dgm:prSet presAssocID="{5F6C341A-F9D8-C941-A77C-E28F79F1A170}" presName="linear" presStyleCnt="0">
        <dgm:presLayoutVars>
          <dgm:animLvl val="lvl"/>
          <dgm:resizeHandles val="exact"/>
        </dgm:presLayoutVars>
      </dgm:prSet>
      <dgm:spPr/>
      <dgm:t>
        <a:bodyPr/>
        <a:lstStyle/>
        <a:p>
          <a:endParaRPr lang="en-US"/>
        </a:p>
      </dgm:t>
    </dgm:pt>
    <dgm:pt modelId="{875E793B-068B-E948-AD85-B2839CEA0B15}" type="pres">
      <dgm:prSet presAssocID="{12DB308A-C261-FD4C-8D43-A058F44283E7}" presName="parentText" presStyleLbl="node1" presStyleIdx="0" presStyleCnt="1" custScaleY="103362" custLinFactNeighborX="2200" custLinFactNeighborY="-20787">
        <dgm:presLayoutVars>
          <dgm:chMax val="0"/>
          <dgm:bulletEnabled val="1"/>
        </dgm:presLayoutVars>
      </dgm:prSet>
      <dgm:spPr>
        <a:prstGeom prst="cube">
          <a:avLst/>
        </a:prstGeom>
      </dgm:spPr>
      <dgm:t>
        <a:bodyPr/>
        <a:lstStyle/>
        <a:p>
          <a:endParaRPr lang="en-US"/>
        </a:p>
      </dgm:t>
    </dgm:pt>
  </dgm:ptLst>
  <dgm:cxnLst>
    <dgm:cxn modelId="{A35D6610-7E41-9F4D-9AC7-4CACC30D1CDC}" srcId="{5F6C341A-F9D8-C941-A77C-E28F79F1A170}" destId="{12DB308A-C261-FD4C-8D43-A058F44283E7}" srcOrd="0" destOrd="0" parTransId="{EF6ACAB5-0E28-B049-957A-CA6BE8C0CFF9}" sibTransId="{506D5A84-A9B8-714D-A591-E3A9E23A50D1}"/>
    <dgm:cxn modelId="{D17B6076-F7B6-3B4D-B9BC-2F63075B0330}" type="presOf" srcId="{12DB308A-C261-FD4C-8D43-A058F44283E7}" destId="{875E793B-068B-E948-AD85-B2839CEA0B15}" srcOrd="0" destOrd="0" presId="urn:microsoft.com/office/officeart/2005/8/layout/vList2"/>
    <dgm:cxn modelId="{9DC2803E-909F-7044-B2E4-8FAB6A7875D1}" type="presOf" srcId="{5F6C341A-F9D8-C941-A77C-E28F79F1A170}" destId="{2670B656-89E9-7942-A423-D69CA575359A}" srcOrd="0" destOrd="0" presId="urn:microsoft.com/office/officeart/2005/8/layout/vList2"/>
    <dgm:cxn modelId="{046C3D0D-42BB-534A-B9A7-EAC30BFBCDD7}" type="presParOf" srcId="{2670B656-89E9-7942-A423-D69CA575359A}" destId="{875E793B-068B-E948-AD85-B2839CEA0B15}"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7E4AC2-DAF7-A14A-8805-215D1D4FFF1A}"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CEF88666-E76D-E44F-9C32-0AB8F44954EB}">
      <dgm:prSet/>
      <dgm:spPr/>
      <dgm:t>
        <a:bodyPr/>
        <a:lstStyle/>
        <a:p>
          <a:r>
            <a:rPr lang="en-US" b="1"/>
            <a:t>What strategies do you use to build trust and connect with your clients when you meet with them virtually?</a:t>
          </a:r>
          <a:endParaRPr lang="en-US"/>
        </a:p>
      </dgm:t>
    </dgm:pt>
    <dgm:pt modelId="{32E32946-B018-AE47-AABA-2D6061FE3685}" type="parTrans" cxnId="{ED8A4042-10C5-184E-8E46-477E8BFBCF8D}">
      <dgm:prSet/>
      <dgm:spPr/>
      <dgm:t>
        <a:bodyPr/>
        <a:lstStyle/>
        <a:p>
          <a:endParaRPr lang="en-US"/>
        </a:p>
      </dgm:t>
    </dgm:pt>
    <dgm:pt modelId="{926CC7B7-D197-994D-AFC9-21FC041867F4}" type="sibTrans" cxnId="{ED8A4042-10C5-184E-8E46-477E8BFBCF8D}">
      <dgm:prSet/>
      <dgm:spPr/>
      <dgm:t>
        <a:bodyPr/>
        <a:lstStyle/>
        <a:p>
          <a:endParaRPr lang="en-US"/>
        </a:p>
      </dgm:t>
    </dgm:pt>
    <dgm:pt modelId="{609FE464-BE4F-F44A-974E-7F1F8B7F205E}" type="pres">
      <dgm:prSet presAssocID="{9D7E4AC2-DAF7-A14A-8805-215D1D4FFF1A}" presName="linear" presStyleCnt="0">
        <dgm:presLayoutVars>
          <dgm:animLvl val="lvl"/>
          <dgm:resizeHandles val="exact"/>
        </dgm:presLayoutVars>
      </dgm:prSet>
      <dgm:spPr/>
      <dgm:t>
        <a:bodyPr/>
        <a:lstStyle/>
        <a:p>
          <a:endParaRPr lang="en-US"/>
        </a:p>
      </dgm:t>
    </dgm:pt>
    <dgm:pt modelId="{FEE46AFA-F6A6-6E4C-BBBA-AEA9029DE66F}" type="pres">
      <dgm:prSet presAssocID="{CEF88666-E76D-E44F-9C32-0AB8F44954EB}" presName="parentText" presStyleLbl="node1" presStyleIdx="0" presStyleCnt="1">
        <dgm:presLayoutVars>
          <dgm:chMax val="0"/>
          <dgm:bulletEnabled val="1"/>
        </dgm:presLayoutVars>
      </dgm:prSet>
      <dgm:spPr/>
      <dgm:t>
        <a:bodyPr/>
        <a:lstStyle/>
        <a:p>
          <a:endParaRPr lang="en-US"/>
        </a:p>
      </dgm:t>
    </dgm:pt>
  </dgm:ptLst>
  <dgm:cxnLst>
    <dgm:cxn modelId="{ED8A4042-10C5-184E-8E46-477E8BFBCF8D}" srcId="{9D7E4AC2-DAF7-A14A-8805-215D1D4FFF1A}" destId="{CEF88666-E76D-E44F-9C32-0AB8F44954EB}" srcOrd="0" destOrd="0" parTransId="{32E32946-B018-AE47-AABA-2D6061FE3685}" sibTransId="{926CC7B7-D197-994D-AFC9-21FC041867F4}"/>
    <dgm:cxn modelId="{9F2433AA-FAFC-284F-A412-A39F45BB61FB}" type="presOf" srcId="{CEF88666-E76D-E44F-9C32-0AB8F44954EB}" destId="{FEE46AFA-F6A6-6E4C-BBBA-AEA9029DE66F}" srcOrd="0" destOrd="0" presId="urn:microsoft.com/office/officeart/2005/8/layout/vList2"/>
    <dgm:cxn modelId="{E3E8CB5C-3343-C342-8DC1-C332543699B9}" type="presOf" srcId="{9D7E4AC2-DAF7-A14A-8805-215D1D4FFF1A}" destId="{609FE464-BE4F-F44A-974E-7F1F8B7F205E}" srcOrd="0" destOrd="0" presId="urn:microsoft.com/office/officeart/2005/8/layout/vList2"/>
    <dgm:cxn modelId="{6C6AABFC-1784-7F4A-AA4A-71B571495FD1}" type="presParOf" srcId="{609FE464-BE4F-F44A-974E-7F1F8B7F205E}" destId="{FEE46AFA-F6A6-6E4C-BBBA-AEA9029DE66F}"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7393353-ADCA-B34F-8218-2D5A1E657FB9}" type="doc">
      <dgm:prSet loTypeId="urn:microsoft.com/office/officeart/2005/8/layout/vList4" loCatId="relationship" qsTypeId="urn:microsoft.com/office/officeart/2005/8/quickstyle/simple1" qsCatId="simple" csTypeId="urn:microsoft.com/office/officeart/2005/8/colors/colorful4" csCatId="colorful" phldr="1"/>
      <dgm:spPr/>
      <dgm:t>
        <a:bodyPr/>
        <a:lstStyle/>
        <a:p>
          <a:endParaRPr lang="en-US"/>
        </a:p>
      </dgm:t>
    </dgm:pt>
    <dgm:pt modelId="{D2C51A94-CC01-DC49-8C2C-8104329A6ED1}">
      <dgm:prSet/>
      <dgm:spPr/>
      <dgm:t>
        <a:bodyPr/>
        <a:lstStyle/>
        <a:p>
          <a:r>
            <a:rPr lang="en-US" dirty="0"/>
            <a:t>Temperature Taking</a:t>
          </a:r>
        </a:p>
      </dgm:t>
    </dgm:pt>
    <dgm:pt modelId="{26E2FCB9-E46B-3746-9226-36EBEF3B22B5}" type="parTrans" cxnId="{3EA16B4C-8557-F644-AC40-E4E5B8B9F758}">
      <dgm:prSet/>
      <dgm:spPr/>
      <dgm:t>
        <a:bodyPr/>
        <a:lstStyle/>
        <a:p>
          <a:endParaRPr lang="en-US"/>
        </a:p>
      </dgm:t>
    </dgm:pt>
    <dgm:pt modelId="{F803ED05-C21B-F24D-8259-A551E4BA763E}" type="sibTrans" cxnId="{3EA16B4C-8557-F644-AC40-E4E5B8B9F758}">
      <dgm:prSet/>
      <dgm:spPr/>
      <dgm:t>
        <a:bodyPr/>
        <a:lstStyle/>
        <a:p>
          <a:endParaRPr lang="en-US"/>
        </a:p>
      </dgm:t>
    </dgm:pt>
    <dgm:pt modelId="{88CAA839-B49B-204B-8A85-85A73B8EE9C3}">
      <dgm:prSet/>
      <dgm:spPr/>
      <dgm:t>
        <a:bodyPr/>
        <a:lstStyle/>
        <a:p>
          <a:r>
            <a:rPr lang="en-US" dirty="0"/>
            <a:t>Mask Wearing </a:t>
          </a:r>
        </a:p>
      </dgm:t>
    </dgm:pt>
    <dgm:pt modelId="{8C56BC0E-2AFA-BB4F-8B85-8D0B36352922}" type="parTrans" cxnId="{2ADE3C4B-65B6-FA4E-9667-3F0C908565B4}">
      <dgm:prSet/>
      <dgm:spPr/>
      <dgm:t>
        <a:bodyPr/>
        <a:lstStyle/>
        <a:p>
          <a:endParaRPr lang="en-US"/>
        </a:p>
      </dgm:t>
    </dgm:pt>
    <dgm:pt modelId="{24DF426A-85EA-AF4C-B5EF-5AD5C7B26BBB}" type="sibTrans" cxnId="{2ADE3C4B-65B6-FA4E-9667-3F0C908565B4}">
      <dgm:prSet/>
      <dgm:spPr/>
      <dgm:t>
        <a:bodyPr/>
        <a:lstStyle/>
        <a:p>
          <a:endParaRPr lang="en-US"/>
        </a:p>
      </dgm:t>
    </dgm:pt>
    <dgm:pt modelId="{F47D2554-30B6-D745-9321-F9CD2A9BF409}" type="pres">
      <dgm:prSet presAssocID="{A7393353-ADCA-B34F-8218-2D5A1E657FB9}" presName="linear" presStyleCnt="0">
        <dgm:presLayoutVars>
          <dgm:dir/>
          <dgm:resizeHandles val="exact"/>
        </dgm:presLayoutVars>
      </dgm:prSet>
      <dgm:spPr/>
      <dgm:t>
        <a:bodyPr/>
        <a:lstStyle/>
        <a:p>
          <a:endParaRPr lang="en-US"/>
        </a:p>
      </dgm:t>
    </dgm:pt>
    <dgm:pt modelId="{AB5A1C6F-990D-164C-BFD4-A244067E17EE}" type="pres">
      <dgm:prSet presAssocID="{D2C51A94-CC01-DC49-8C2C-8104329A6ED1}" presName="comp" presStyleCnt="0"/>
      <dgm:spPr/>
    </dgm:pt>
    <dgm:pt modelId="{FF12556C-D879-C149-9CD6-770C48218B31}" type="pres">
      <dgm:prSet presAssocID="{D2C51A94-CC01-DC49-8C2C-8104329A6ED1}" presName="box" presStyleLbl="node1" presStyleIdx="0" presStyleCnt="2"/>
      <dgm:spPr/>
      <dgm:t>
        <a:bodyPr/>
        <a:lstStyle/>
        <a:p>
          <a:endParaRPr lang="en-US"/>
        </a:p>
      </dgm:t>
    </dgm:pt>
    <dgm:pt modelId="{DC2431E8-5BC4-3E4B-8933-532AF4207605}" type="pres">
      <dgm:prSet presAssocID="{D2C51A94-CC01-DC49-8C2C-8104329A6ED1}" presName="img"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pt>
    <dgm:pt modelId="{988B195D-AEBD-C946-8274-BCA5EED94D38}" type="pres">
      <dgm:prSet presAssocID="{D2C51A94-CC01-DC49-8C2C-8104329A6ED1}" presName="text" presStyleLbl="node1" presStyleIdx="0" presStyleCnt="2">
        <dgm:presLayoutVars>
          <dgm:bulletEnabled val="1"/>
        </dgm:presLayoutVars>
      </dgm:prSet>
      <dgm:spPr/>
      <dgm:t>
        <a:bodyPr/>
        <a:lstStyle/>
        <a:p>
          <a:endParaRPr lang="en-US"/>
        </a:p>
      </dgm:t>
    </dgm:pt>
    <dgm:pt modelId="{48495A74-F1E8-B348-BC58-B718BF6F7511}" type="pres">
      <dgm:prSet presAssocID="{F803ED05-C21B-F24D-8259-A551E4BA763E}" presName="spacer" presStyleCnt="0"/>
      <dgm:spPr/>
    </dgm:pt>
    <dgm:pt modelId="{4DB1EE73-F64E-0D49-ABD5-03D9F2A286D6}" type="pres">
      <dgm:prSet presAssocID="{88CAA839-B49B-204B-8A85-85A73B8EE9C3}" presName="comp" presStyleCnt="0"/>
      <dgm:spPr/>
    </dgm:pt>
    <dgm:pt modelId="{3DD57AA1-D98E-2142-A266-8DDB963A8369}" type="pres">
      <dgm:prSet presAssocID="{88CAA839-B49B-204B-8A85-85A73B8EE9C3}" presName="box" presStyleLbl="node1" presStyleIdx="1" presStyleCnt="2"/>
      <dgm:spPr/>
      <dgm:t>
        <a:bodyPr/>
        <a:lstStyle/>
        <a:p>
          <a:endParaRPr lang="en-US"/>
        </a:p>
      </dgm:t>
    </dgm:pt>
    <dgm:pt modelId="{AB6A0940-CAFA-F946-9423-E6DC8F81FDA4}" type="pres">
      <dgm:prSet presAssocID="{88CAA839-B49B-204B-8A85-85A73B8EE9C3}" presName="img"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dgm:spPr>
    </dgm:pt>
    <dgm:pt modelId="{407F54D5-5B6F-104B-BB57-98B0183415DB}" type="pres">
      <dgm:prSet presAssocID="{88CAA839-B49B-204B-8A85-85A73B8EE9C3}" presName="text" presStyleLbl="node1" presStyleIdx="1" presStyleCnt="2">
        <dgm:presLayoutVars>
          <dgm:bulletEnabled val="1"/>
        </dgm:presLayoutVars>
      </dgm:prSet>
      <dgm:spPr/>
      <dgm:t>
        <a:bodyPr/>
        <a:lstStyle/>
        <a:p>
          <a:endParaRPr lang="en-US"/>
        </a:p>
      </dgm:t>
    </dgm:pt>
  </dgm:ptLst>
  <dgm:cxnLst>
    <dgm:cxn modelId="{E67B7FF6-61EA-6D42-BB31-20651A60C41F}" type="presOf" srcId="{88CAA839-B49B-204B-8A85-85A73B8EE9C3}" destId="{407F54D5-5B6F-104B-BB57-98B0183415DB}" srcOrd="1" destOrd="0" presId="urn:microsoft.com/office/officeart/2005/8/layout/vList4"/>
    <dgm:cxn modelId="{4409F4A6-F7F1-7B40-BC31-A4B3E97695EB}" type="presOf" srcId="{D2C51A94-CC01-DC49-8C2C-8104329A6ED1}" destId="{FF12556C-D879-C149-9CD6-770C48218B31}" srcOrd="0" destOrd="0" presId="urn:microsoft.com/office/officeart/2005/8/layout/vList4"/>
    <dgm:cxn modelId="{9A938C69-F0ED-464E-AAF6-8563F8F1C2EB}" type="presOf" srcId="{A7393353-ADCA-B34F-8218-2D5A1E657FB9}" destId="{F47D2554-30B6-D745-9321-F9CD2A9BF409}" srcOrd="0" destOrd="0" presId="urn:microsoft.com/office/officeart/2005/8/layout/vList4"/>
    <dgm:cxn modelId="{82F6E9AA-19EF-C14D-A18F-EA5979D074DA}" type="presOf" srcId="{D2C51A94-CC01-DC49-8C2C-8104329A6ED1}" destId="{988B195D-AEBD-C946-8274-BCA5EED94D38}" srcOrd="1" destOrd="0" presId="urn:microsoft.com/office/officeart/2005/8/layout/vList4"/>
    <dgm:cxn modelId="{C50776E8-9B6D-E741-9C8E-8501C50E2B0E}" type="presOf" srcId="{88CAA839-B49B-204B-8A85-85A73B8EE9C3}" destId="{3DD57AA1-D98E-2142-A266-8DDB963A8369}" srcOrd="0" destOrd="0" presId="urn:microsoft.com/office/officeart/2005/8/layout/vList4"/>
    <dgm:cxn modelId="{2ADE3C4B-65B6-FA4E-9667-3F0C908565B4}" srcId="{A7393353-ADCA-B34F-8218-2D5A1E657FB9}" destId="{88CAA839-B49B-204B-8A85-85A73B8EE9C3}" srcOrd="1" destOrd="0" parTransId="{8C56BC0E-2AFA-BB4F-8B85-8D0B36352922}" sibTransId="{24DF426A-85EA-AF4C-B5EF-5AD5C7B26BBB}"/>
    <dgm:cxn modelId="{3EA16B4C-8557-F644-AC40-E4E5B8B9F758}" srcId="{A7393353-ADCA-B34F-8218-2D5A1E657FB9}" destId="{D2C51A94-CC01-DC49-8C2C-8104329A6ED1}" srcOrd="0" destOrd="0" parTransId="{26E2FCB9-E46B-3746-9226-36EBEF3B22B5}" sibTransId="{F803ED05-C21B-F24D-8259-A551E4BA763E}"/>
    <dgm:cxn modelId="{5EC4360B-680D-E645-99B9-73BBD73CB669}" type="presParOf" srcId="{F47D2554-30B6-D745-9321-F9CD2A9BF409}" destId="{AB5A1C6F-990D-164C-BFD4-A244067E17EE}" srcOrd="0" destOrd="0" presId="urn:microsoft.com/office/officeart/2005/8/layout/vList4"/>
    <dgm:cxn modelId="{8A014776-AC65-764D-BDD3-C4D576C8B03E}" type="presParOf" srcId="{AB5A1C6F-990D-164C-BFD4-A244067E17EE}" destId="{FF12556C-D879-C149-9CD6-770C48218B31}" srcOrd="0" destOrd="0" presId="urn:microsoft.com/office/officeart/2005/8/layout/vList4"/>
    <dgm:cxn modelId="{54F836C9-4719-CC46-AE54-682F2AC97268}" type="presParOf" srcId="{AB5A1C6F-990D-164C-BFD4-A244067E17EE}" destId="{DC2431E8-5BC4-3E4B-8933-532AF4207605}" srcOrd="1" destOrd="0" presId="urn:microsoft.com/office/officeart/2005/8/layout/vList4"/>
    <dgm:cxn modelId="{735542B3-6FEB-2F4F-8A22-857B4456CF93}" type="presParOf" srcId="{AB5A1C6F-990D-164C-BFD4-A244067E17EE}" destId="{988B195D-AEBD-C946-8274-BCA5EED94D38}" srcOrd="2" destOrd="0" presId="urn:microsoft.com/office/officeart/2005/8/layout/vList4"/>
    <dgm:cxn modelId="{4FE6C6F8-11B8-744F-B9DD-1D015626DCBB}" type="presParOf" srcId="{F47D2554-30B6-D745-9321-F9CD2A9BF409}" destId="{48495A74-F1E8-B348-BC58-B718BF6F7511}" srcOrd="1" destOrd="0" presId="urn:microsoft.com/office/officeart/2005/8/layout/vList4"/>
    <dgm:cxn modelId="{B94A815C-8613-E446-81E6-A3E180F29D52}" type="presParOf" srcId="{F47D2554-30B6-D745-9321-F9CD2A9BF409}" destId="{4DB1EE73-F64E-0D49-ABD5-03D9F2A286D6}" srcOrd="2" destOrd="0" presId="urn:microsoft.com/office/officeart/2005/8/layout/vList4"/>
    <dgm:cxn modelId="{4C5F47B9-6D66-B64C-9FE6-8D8FA0D5B0D0}" type="presParOf" srcId="{4DB1EE73-F64E-0D49-ABD5-03D9F2A286D6}" destId="{3DD57AA1-D98E-2142-A266-8DDB963A8369}" srcOrd="0" destOrd="0" presId="urn:microsoft.com/office/officeart/2005/8/layout/vList4"/>
    <dgm:cxn modelId="{962F69C9-5247-8241-8252-6C4DBAA1DC66}" type="presParOf" srcId="{4DB1EE73-F64E-0D49-ABD5-03D9F2A286D6}" destId="{AB6A0940-CAFA-F946-9423-E6DC8F81FDA4}" srcOrd="1" destOrd="0" presId="urn:microsoft.com/office/officeart/2005/8/layout/vList4"/>
    <dgm:cxn modelId="{3EEA9535-A625-D543-9400-5F6086F89483}" type="presParOf" srcId="{4DB1EE73-F64E-0D49-ABD5-03D9F2A286D6}" destId="{407F54D5-5B6F-104B-BB57-98B0183415DB}"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8B1A68D-54CD-D447-BCE2-83C0D3717C53}" type="doc">
      <dgm:prSet loTypeId="urn:microsoft.com/office/officeart/2005/8/layout/hList7" loCatId="process" qsTypeId="urn:microsoft.com/office/officeart/2005/8/quickstyle/simple1" qsCatId="simple" csTypeId="urn:microsoft.com/office/officeart/2005/8/colors/accent1_2" csCatId="accent1" phldr="1"/>
      <dgm:spPr/>
      <dgm:t>
        <a:bodyPr/>
        <a:lstStyle/>
        <a:p>
          <a:endParaRPr lang="en-US"/>
        </a:p>
      </dgm:t>
    </dgm:pt>
    <dgm:pt modelId="{0404ABD0-CDB7-4A48-B685-164D574066F7}">
      <dgm:prSet phldrT="[Text]"/>
      <dgm:spPr/>
      <dgm:t>
        <a:bodyPr/>
        <a:lstStyle/>
        <a:p>
          <a:r>
            <a:rPr lang="en-US"/>
            <a:t>Provide Privacy</a:t>
          </a:r>
        </a:p>
      </dgm:t>
    </dgm:pt>
    <dgm:pt modelId="{86338FC2-30A5-E64B-938D-1B4C3DE93DFA}" type="parTrans" cxnId="{5BF66874-E28A-834F-8536-ECEF0BF59228}">
      <dgm:prSet/>
      <dgm:spPr/>
      <dgm:t>
        <a:bodyPr/>
        <a:lstStyle/>
        <a:p>
          <a:endParaRPr lang="en-US"/>
        </a:p>
      </dgm:t>
    </dgm:pt>
    <dgm:pt modelId="{7C8A9EFF-0580-C747-BD40-0CCE43BC5A6D}" type="sibTrans" cxnId="{5BF66874-E28A-834F-8536-ECEF0BF59228}">
      <dgm:prSet/>
      <dgm:spPr/>
      <dgm:t>
        <a:bodyPr/>
        <a:lstStyle/>
        <a:p>
          <a:endParaRPr lang="en-US"/>
        </a:p>
      </dgm:t>
    </dgm:pt>
    <dgm:pt modelId="{85771B1B-20B0-E046-BAE1-EDE6C1494684}">
      <dgm:prSet phldrT="[Text]"/>
      <dgm:spPr/>
      <dgm:t>
        <a:bodyPr/>
        <a:lstStyle/>
        <a:p>
          <a:r>
            <a:rPr lang="en-US"/>
            <a:t>Educate</a:t>
          </a:r>
        </a:p>
      </dgm:t>
    </dgm:pt>
    <dgm:pt modelId="{D73996CC-1EE9-4A47-B806-D06955F1B554}" type="parTrans" cxnId="{91065946-B6FB-9E4E-A451-6A8E9BCE82D6}">
      <dgm:prSet/>
      <dgm:spPr/>
      <dgm:t>
        <a:bodyPr/>
        <a:lstStyle/>
        <a:p>
          <a:endParaRPr lang="en-US"/>
        </a:p>
      </dgm:t>
    </dgm:pt>
    <dgm:pt modelId="{9F6A4E35-F8F8-F84A-B20E-953DD07DBD84}" type="sibTrans" cxnId="{91065946-B6FB-9E4E-A451-6A8E9BCE82D6}">
      <dgm:prSet/>
      <dgm:spPr/>
      <dgm:t>
        <a:bodyPr/>
        <a:lstStyle/>
        <a:p>
          <a:endParaRPr lang="en-US"/>
        </a:p>
      </dgm:t>
    </dgm:pt>
    <dgm:pt modelId="{6B298DBD-43F3-7C45-96C1-663A340C72DA}">
      <dgm:prSet phldrT="[Text]"/>
      <dgm:spPr/>
      <dgm:t>
        <a:bodyPr/>
        <a:lstStyle/>
        <a:p>
          <a:r>
            <a:rPr lang="en-US" dirty="0"/>
            <a:t>Ask</a:t>
          </a:r>
        </a:p>
      </dgm:t>
    </dgm:pt>
    <dgm:pt modelId="{2F3A44B2-F61B-3646-A419-CB77B8F42B05}" type="parTrans" cxnId="{E330C41F-0E22-C44D-AE86-17B790176500}">
      <dgm:prSet/>
      <dgm:spPr/>
      <dgm:t>
        <a:bodyPr/>
        <a:lstStyle/>
        <a:p>
          <a:endParaRPr lang="en-US"/>
        </a:p>
      </dgm:t>
    </dgm:pt>
    <dgm:pt modelId="{03927B36-F962-D34C-9FDD-D302AFD2EABA}" type="sibTrans" cxnId="{E330C41F-0E22-C44D-AE86-17B790176500}">
      <dgm:prSet/>
      <dgm:spPr/>
      <dgm:t>
        <a:bodyPr/>
        <a:lstStyle/>
        <a:p>
          <a:endParaRPr lang="en-US"/>
        </a:p>
      </dgm:t>
    </dgm:pt>
    <dgm:pt modelId="{7C49827C-D9DD-814C-B6FB-4D33C367A77D}">
      <dgm:prSet phldrT="[Text]"/>
      <dgm:spPr/>
      <dgm:t>
        <a:bodyPr/>
        <a:lstStyle/>
        <a:p>
          <a:r>
            <a:rPr lang="en-US"/>
            <a:t>Respect &amp; Respond</a:t>
          </a:r>
        </a:p>
      </dgm:t>
    </dgm:pt>
    <dgm:pt modelId="{5A279E09-1CF6-8348-88C6-2DA9BA45D251}" type="parTrans" cxnId="{57EAA642-F050-8942-BC12-2F141FB7B69F}">
      <dgm:prSet/>
      <dgm:spPr/>
      <dgm:t>
        <a:bodyPr/>
        <a:lstStyle/>
        <a:p>
          <a:endParaRPr lang="en-US"/>
        </a:p>
      </dgm:t>
    </dgm:pt>
    <dgm:pt modelId="{F0BECDA0-95C5-4C48-98CD-314DBBFF760A}" type="sibTrans" cxnId="{57EAA642-F050-8942-BC12-2F141FB7B69F}">
      <dgm:prSet/>
      <dgm:spPr/>
      <dgm:t>
        <a:bodyPr/>
        <a:lstStyle/>
        <a:p>
          <a:endParaRPr lang="en-US"/>
        </a:p>
      </dgm:t>
    </dgm:pt>
    <dgm:pt modelId="{B845D527-9AE9-DF40-82AC-B41D0908DF71}" type="pres">
      <dgm:prSet presAssocID="{98B1A68D-54CD-D447-BCE2-83C0D3717C53}" presName="Name0" presStyleCnt="0">
        <dgm:presLayoutVars>
          <dgm:dir/>
          <dgm:resizeHandles val="exact"/>
        </dgm:presLayoutVars>
      </dgm:prSet>
      <dgm:spPr/>
      <dgm:t>
        <a:bodyPr/>
        <a:lstStyle/>
        <a:p>
          <a:endParaRPr lang="en-US"/>
        </a:p>
      </dgm:t>
    </dgm:pt>
    <dgm:pt modelId="{0DDD0A46-0D9A-2A46-9C63-1E6C02715D8F}" type="pres">
      <dgm:prSet presAssocID="{98B1A68D-54CD-D447-BCE2-83C0D3717C53}" presName="fgShape" presStyleLbl="fgShp" presStyleIdx="0" presStyleCnt="1"/>
      <dgm:spPr>
        <a:prstGeom prst="rightArrow">
          <a:avLst/>
        </a:prstGeom>
      </dgm:spPr>
    </dgm:pt>
    <dgm:pt modelId="{3A0C53A7-4E77-FD47-824E-DCACD11E5466}" type="pres">
      <dgm:prSet presAssocID="{98B1A68D-54CD-D447-BCE2-83C0D3717C53}" presName="linComp" presStyleCnt="0"/>
      <dgm:spPr/>
    </dgm:pt>
    <dgm:pt modelId="{A1BA320A-C15F-3442-9CF7-34221B80CFD9}" type="pres">
      <dgm:prSet presAssocID="{0404ABD0-CDB7-4A48-B685-164D574066F7}" presName="compNode" presStyleCnt="0"/>
      <dgm:spPr/>
    </dgm:pt>
    <dgm:pt modelId="{03C7719E-4685-DF4E-BB19-866C93B8E524}" type="pres">
      <dgm:prSet presAssocID="{0404ABD0-CDB7-4A48-B685-164D574066F7}" presName="bkgdShape" presStyleLbl="node1" presStyleIdx="0" presStyleCnt="4"/>
      <dgm:spPr/>
      <dgm:t>
        <a:bodyPr/>
        <a:lstStyle/>
        <a:p>
          <a:endParaRPr lang="en-US"/>
        </a:p>
      </dgm:t>
    </dgm:pt>
    <dgm:pt modelId="{C3F8BB1B-4F70-2140-8280-2EC0C1C30D00}" type="pres">
      <dgm:prSet presAssocID="{0404ABD0-CDB7-4A48-B685-164D574066F7}" presName="nodeTx" presStyleLbl="node1" presStyleIdx="0" presStyleCnt="4">
        <dgm:presLayoutVars>
          <dgm:bulletEnabled val="1"/>
        </dgm:presLayoutVars>
      </dgm:prSet>
      <dgm:spPr/>
      <dgm:t>
        <a:bodyPr/>
        <a:lstStyle/>
        <a:p>
          <a:endParaRPr lang="en-US"/>
        </a:p>
      </dgm:t>
    </dgm:pt>
    <dgm:pt modelId="{527A8052-7D9C-264A-BFD6-C18049026103}" type="pres">
      <dgm:prSet presAssocID="{0404ABD0-CDB7-4A48-B685-164D574066F7}" presName="invisiNode" presStyleLbl="node1" presStyleIdx="0" presStyleCnt="4"/>
      <dgm:spPr/>
    </dgm:pt>
    <dgm:pt modelId="{0A4AB78C-37DB-6540-9E51-EDB7172BB4D7}" type="pres">
      <dgm:prSet presAssocID="{0404ABD0-CDB7-4A48-B685-164D574066F7}"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5B57807F-AF9C-8F44-9204-71275B7B31D0}" type="pres">
      <dgm:prSet presAssocID="{7C8A9EFF-0580-C747-BD40-0CCE43BC5A6D}" presName="sibTrans" presStyleLbl="sibTrans2D1" presStyleIdx="0" presStyleCnt="0"/>
      <dgm:spPr/>
      <dgm:t>
        <a:bodyPr/>
        <a:lstStyle/>
        <a:p>
          <a:endParaRPr lang="en-US"/>
        </a:p>
      </dgm:t>
    </dgm:pt>
    <dgm:pt modelId="{32747268-8B91-874B-AC37-21EA33B80B12}" type="pres">
      <dgm:prSet presAssocID="{85771B1B-20B0-E046-BAE1-EDE6C1494684}" presName="compNode" presStyleCnt="0"/>
      <dgm:spPr/>
    </dgm:pt>
    <dgm:pt modelId="{744B6825-3F6A-8849-A7DE-CB44FA5ED3E9}" type="pres">
      <dgm:prSet presAssocID="{85771B1B-20B0-E046-BAE1-EDE6C1494684}" presName="bkgdShape" presStyleLbl="node1" presStyleIdx="1" presStyleCnt="4"/>
      <dgm:spPr/>
      <dgm:t>
        <a:bodyPr/>
        <a:lstStyle/>
        <a:p>
          <a:endParaRPr lang="en-US"/>
        </a:p>
      </dgm:t>
    </dgm:pt>
    <dgm:pt modelId="{C43DAEEF-65A9-8A4E-87C4-25103EBCB819}" type="pres">
      <dgm:prSet presAssocID="{85771B1B-20B0-E046-BAE1-EDE6C1494684}" presName="nodeTx" presStyleLbl="node1" presStyleIdx="1" presStyleCnt="4">
        <dgm:presLayoutVars>
          <dgm:bulletEnabled val="1"/>
        </dgm:presLayoutVars>
      </dgm:prSet>
      <dgm:spPr/>
      <dgm:t>
        <a:bodyPr/>
        <a:lstStyle/>
        <a:p>
          <a:endParaRPr lang="en-US"/>
        </a:p>
      </dgm:t>
    </dgm:pt>
    <dgm:pt modelId="{34B395C9-00E2-5244-83B8-CAFF86D9D62C}" type="pres">
      <dgm:prSet presAssocID="{85771B1B-20B0-E046-BAE1-EDE6C1494684}" presName="invisiNode" presStyleLbl="node1" presStyleIdx="1" presStyleCnt="4"/>
      <dgm:spPr/>
    </dgm:pt>
    <dgm:pt modelId="{3F519770-4EFC-3244-B034-496A6DCB6947}" type="pres">
      <dgm:prSet presAssocID="{85771B1B-20B0-E046-BAE1-EDE6C1494684}"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25000" b="-25000"/>
          </a:stretch>
        </a:blipFill>
      </dgm:spPr>
    </dgm:pt>
    <dgm:pt modelId="{F5059458-E93C-7F47-B860-600ED6671E66}" type="pres">
      <dgm:prSet presAssocID="{9F6A4E35-F8F8-F84A-B20E-953DD07DBD84}" presName="sibTrans" presStyleLbl="sibTrans2D1" presStyleIdx="0" presStyleCnt="0"/>
      <dgm:spPr/>
      <dgm:t>
        <a:bodyPr/>
        <a:lstStyle/>
        <a:p>
          <a:endParaRPr lang="en-US"/>
        </a:p>
      </dgm:t>
    </dgm:pt>
    <dgm:pt modelId="{B604C246-CCE4-7D46-B895-9865EF88BA86}" type="pres">
      <dgm:prSet presAssocID="{6B298DBD-43F3-7C45-96C1-663A340C72DA}" presName="compNode" presStyleCnt="0"/>
      <dgm:spPr/>
    </dgm:pt>
    <dgm:pt modelId="{F44464A9-0343-8741-BB4B-B12846D3BC0C}" type="pres">
      <dgm:prSet presAssocID="{6B298DBD-43F3-7C45-96C1-663A340C72DA}" presName="bkgdShape" presStyleLbl="node1" presStyleIdx="2" presStyleCnt="4"/>
      <dgm:spPr/>
      <dgm:t>
        <a:bodyPr/>
        <a:lstStyle/>
        <a:p>
          <a:endParaRPr lang="en-US"/>
        </a:p>
      </dgm:t>
    </dgm:pt>
    <dgm:pt modelId="{3F61A8BF-5B1F-E94A-811B-887FD7FB7467}" type="pres">
      <dgm:prSet presAssocID="{6B298DBD-43F3-7C45-96C1-663A340C72DA}" presName="nodeTx" presStyleLbl="node1" presStyleIdx="2" presStyleCnt="4">
        <dgm:presLayoutVars>
          <dgm:bulletEnabled val="1"/>
        </dgm:presLayoutVars>
      </dgm:prSet>
      <dgm:spPr/>
      <dgm:t>
        <a:bodyPr/>
        <a:lstStyle/>
        <a:p>
          <a:endParaRPr lang="en-US"/>
        </a:p>
      </dgm:t>
    </dgm:pt>
    <dgm:pt modelId="{5515A2C5-D30A-1848-B350-AACEB6C72691}" type="pres">
      <dgm:prSet presAssocID="{6B298DBD-43F3-7C45-96C1-663A340C72DA}" presName="invisiNode" presStyleLbl="node1" presStyleIdx="2" presStyleCnt="4"/>
      <dgm:spPr/>
    </dgm:pt>
    <dgm:pt modelId="{0A31CB42-1FEA-114E-864B-FF6E1C578C78}" type="pres">
      <dgm:prSet presAssocID="{6B298DBD-43F3-7C45-96C1-663A340C72DA}"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25000" b="-25000"/>
          </a:stretch>
        </a:blipFill>
      </dgm:spPr>
    </dgm:pt>
    <dgm:pt modelId="{7BC0EE3B-DFC7-6D49-9478-3D5EC47B86B7}" type="pres">
      <dgm:prSet presAssocID="{03927B36-F962-D34C-9FDD-D302AFD2EABA}" presName="sibTrans" presStyleLbl="sibTrans2D1" presStyleIdx="0" presStyleCnt="0"/>
      <dgm:spPr/>
      <dgm:t>
        <a:bodyPr/>
        <a:lstStyle/>
        <a:p>
          <a:endParaRPr lang="en-US"/>
        </a:p>
      </dgm:t>
    </dgm:pt>
    <dgm:pt modelId="{FCC6A43A-2762-AD42-B96B-305C442C18BE}" type="pres">
      <dgm:prSet presAssocID="{7C49827C-D9DD-814C-B6FB-4D33C367A77D}" presName="compNode" presStyleCnt="0"/>
      <dgm:spPr/>
    </dgm:pt>
    <dgm:pt modelId="{F76D9476-5433-1E41-B3A3-BF201A7678D9}" type="pres">
      <dgm:prSet presAssocID="{7C49827C-D9DD-814C-B6FB-4D33C367A77D}" presName="bkgdShape" presStyleLbl="node1" presStyleIdx="3" presStyleCnt="4"/>
      <dgm:spPr/>
      <dgm:t>
        <a:bodyPr/>
        <a:lstStyle/>
        <a:p>
          <a:endParaRPr lang="en-US"/>
        </a:p>
      </dgm:t>
    </dgm:pt>
    <dgm:pt modelId="{AC5CEE73-EC4E-BD49-B726-FAB59A9663C4}" type="pres">
      <dgm:prSet presAssocID="{7C49827C-D9DD-814C-B6FB-4D33C367A77D}" presName="nodeTx" presStyleLbl="node1" presStyleIdx="3" presStyleCnt="4">
        <dgm:presLayoutVars>
          <dgm:bulletEnabled val="1"/>
        </dgm:presLayoutVars>
      </dgm:prSet>
      <dgm:spPr/>
      <dgm:t>
        <a:bodyPr/>
        <a:lstStyle/>
        <a:p>
          <a:endParaRPr lang="en-US"/>
        </a:p>
      </dgm:t>
    </dgm:pt>
    <dgm:pt modelId="{E12DCFA8-82D8-E34D-A659-86DF170831EB}" type="pres">
      <dgm:prSet presAssocID="{7C49827C-D9DD-814C-B6FB-4D33C367A77D}" presName="invisiNode" presStyleLbl="node1" presStyleIdx="3" presStyleCnt="4"/>
      <dgm:spPr/>
    </dgm:pt>
    <dgm:pt modelId="{E2F5C3AF-E247-7F48-99E1-AD1BE3EB9E79}" type="pres">
      <dgm:prSet presAssocID="{7C49827C-D9DD-814C-B6FB-4D33C367A77D}"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pt>
  </dgm:ptLst>
  <dgm:cxnLst>
    <dgm:cxn modelId="{7337893A-E74F-CF41-BFBD-274A782B018E}" type="presOf" srcId="{6B298DBD-43F3-7C45-96C1-663A340C72DA}" destId="{3F61A8BF-5B1F-E94A-811B-887FD7FB7467}" srcOrd="1" destOrd="0" presId="urn:microsoft.com/office/officeart/2005/8/layout/hList7"/>
    <dgm:cxn modelId="{9687EBB7-8250-F442-B0A0-6378C0E5F6A7}" type="presOf" srcId="{0404ABD0-CDB7-4A48-B685-164D574066F7}" destId="{C3F8BB1B-4F70-2140-8280-2EC0C1C30D00}" srcOrd="1" destOrd="0" presId="urn:microsoft.com/office/officeart/2005/8/layout/hList7"/>
    <dgm:cxn modelId="{60BB5906-E37D-0244-BD4B-226A72C6B892}" type="presOf" srcId="{7C49827C-D9DD-814C-B6FB-4D33C367A77D}" destId="{F76D9476-5433-1E41-B3A3-BF201A7678D9}" srcOrd="0" destOrd="0" presId="urn:microsoft.com/office/officeart/2005/8/layout/hList7"/>
    <dgm:cxn modelId="{B0E2A595-2DA7-044C-A6DA-4F6FC418A98F}" type="presOf" srcId="{85771B1B-20B0-E046-BAE1-EDE6C1494684}" destId="{C43DAEEF-65A9-8A4E-87C4-25103EBCB819}" srcOrd="1" destOrd="0" presId="urn:microsoft.com/office/officeart/2005/8/layout/hList7"/>
    <dgm:cxn modelId="{5BF66874-E28A-834F-8536-ECEF0BF59228}" srcId="{98B1A68D-54CD-D447-BCE2-83C0D3717C53}" destId="{0404ABD0-CDB7-4A48-B685-164D574066F7}" srcOrd="0" destOrd="0" parTransId="{86338FC2-30A5-E64B-938D-1B4C3DE93DFA}" sibTransId="{7C8A9EFF-0580-C747-BD40-0CCE43BC5A6D}"/>
    <dgm:cxn modelId="{3577F0C2-286E-754F-AD70-9CD7FFBD21EC}" type="presOf" srcId="{0404ABD0-CDB7-4A48-B685-164D574066F7}" destId="{03C7719E-4685-DF4E-BB19-866C93B8E524}" srcOrd="0" destOrd="0" presId="urn:microsoft.com/office/officeart/2005/8/layout/hList7"/>
    <dgm:cxn modelId="{57EAA642-F050-8942-BC12-2F141FB7B69F}" srcId="{98B1A68D-54CD-D447-BCE2-83C0D3717C53}" destId="{7C49827C-D9DD-814C-B6FB-4D33C367A77D}" srcOrd="3" destOrd="0" parTransId="{5A279E09-1CF6-8348-88C6-2DA9BA45D251}" sibTransId="{F0BECDA0-95C5-4C48-98CD-314DBBFF760A}"/>
    <dgm:cxn modelId="{CBD7DA6F-D883-BE4E-B531-8B31436BC835}" type="presOf" srcId="{7C49827C-D9DD-814C-B6FB-4D33C367A77D}" destId="{AC5CEE73-EC4E-BD49-B726-FAB59A9663C4}" srcOrd="1" destOrd="0" presId="urn:microsoft.com/office/officeart/2005/8/layout/hList7"/>
    <dgm:cxn modelId="{D3F99C9A-ED57-5345-BEFE-E4409B9E91EC}" type="presOf" srcId="{98B1A68D-54CD-D447-BCE2-83C0D3717C53}" destId="{B845D527-9AE9-DF40-82AC-B41D0908DF71}" srcOrd="0" destOrd="0" presId="urn:microsoft.com/office/officeart/2005/8/layout/hList7"/>
    <dgm:cxn modelId="{91065946-B6FB-9E4E-A451-6A8E9BCE82D6}" srcId="{98B1A68D-54CD-D447-BCE2-83C0D3717C53}" destId="{85771B1B-20B0-E046-BAE1-EDE6C1494684}" srcOrd="1" destOrd="0" parTransId="{D73996CC-1EE9-4A47-B806-D06955F1B554}" sibTransId="{9F6A4E35-F8F8-F84A-B20E-953DD07DBD84}"/>
    <dgm:cxn modelId="{A52609C3-F421-2241-BA87-343E5D8C571B}" type="presOf" srcId="{7C8A9EFF-0580-C747-BD40-0CCE43BC5A6D}" destId="{5B57807F-AF9C-8F44-9204-71275B7B31D0}" srcOrd="0" destOrd="0" presId="urn:microsoft.com/office/officeart/2005/8/layout/hList7"/>
    <dgm:cxn modelId="{63A4652D-5B8E-E34F-9B45-95109C4A22D5}" type="presOf" srcId="{6B298DBD-43F3-7C45-96C1-663A340C72DA}" destId="{F44464A9-0343-8741-BB4B-B12846D3BC0C}" srcOrd="0" destOrd="0" presId="urn:microsoft.com/office/officeart/2005/8/layout/hList7"/>
    <dgm:cxn modelId="{E330C41F-0E22-C44D-AE86-17B790176500}" srcId="{98B1A68D-54CD-D447-BCE2-83C0D3717C53}" destId="{6B298DBD-43F3-7C45-96C1-663A340C72DA}" srcOrd="2" destOrd="0" parTransId="{2F3A44B2-F61B-3646-A419-CB77B8F42B05}" sibTransId="{03927B36-F962-D34C-9FDD-D302AFD2EABA}"/>
    <dgm:cxn modelId="{8069B7CB-A462-AB4F-B993-B7378066A0F8}" type="presOf" srcId="{03927B36-F962-D34C-9FDD-D302AFD2EABA}" destId="{7BC0EE3B-DFC7-6D49-9478-3D5EC47B86B7}" srcOrd="0" destOrd="0" presId="urn:microsoft.com/office/officeart/2005/8/layout/hList7"/>
    <dgm:cxn modelId="{4FB844E7-6C06-254B-9D43-33DAAA25C404}" type="presOf" srcId="{85771B1B-20B0-E046-BAE1-EDE6C1494684}" destId="{744B6825-3F6A-8849-A7DE-CB44FA5ED3E9}" srcOrd="0" destOrd="0" presId="urn:microsoft.com/office/officeart/2005/8/layout/hList7"/>
    <dgm:cxn modelId="{B006AF34-D7AD-084F-9D77-EFE713194759}" type="presOf" srcId="{9F6A4E35-F8F8-F84A-B20E-953DD07DBD84}" destId="{F5059458-E93C-7F47-B860-600ED6671E66}" srcOrd="0" destOrd="0" presId="urn:microsoft.com/office/officeart/2005/8/layout/hList7"/>
    <dgm:cxn modelId="{DBC7CA4D-6313-0F47-A3B1-F631BE295578}" type="presParOf" srcId="{B845D527-9AE9-DF40-82AC-B41D0908DF71}" destId="{0DDD0A46-0D9A-2A46-9C63-1E6C02715D8F}" srcOrd="0" destOrd="0" presId="urn:microsoft.com/office/officeart/2005/8/layout/hList7"/>
    <dgm:cxn modelId="{E0FE58E4-8E02-1241-BC11-4C223A91FC6D}" type="presParOf" srcId="{B845D527-9AE9-DF40-82AC-B41D0908DF71}" destId="{3A0C53A7-4E77-FD47-824E-DCACD11E5466}" srcOrd="1" destOrd="0" presId="urn:microsoft.com/office/officeart/2005/8/layout/hList7"/>
    <dgm:cxn modelId="{A54056FE-4643-0C40-8911-932FD62FE63F}" type="presParOf" srcId="{3A0C53A7-4E77-FD47-824E-DCACD11E5466}" destId="{A1BA320A-C15F-3442-9CF7-34221B80CFD9}" srcOrd="0" destOrd="0" presId="urn:microsoft.com/office/officeart/2005/8/layout/hList7"/>
    <dgm:cxn modelId="{8294DD31-B63A-644E-8EF6-D4F39EB16919}" type="presParOf" srcId="{A1BA320A-C15F-3442-9CF7-34221B80CFD9}" destId="{03C7719E-4685-DF4E-BB19-866C93B8E524}" srcOrd="0" destOrd="0" presId="urn:microsoft.com/office/officeart/2005/8/layout/hList7"/>
    <dgm:cxn modelId="{A4E72804-5905-504C-99D8-0BDD9FA87AEC}" type="presParOf" srcId="{A1BA320A-C15F-3442-9CF7-34221B80CFD9}" destId="{C3F8BB1B-4F70-2140-8280-2EC0C1C30D00}" srcOrd="1" destOrd="0" presId="urn:microsoft.com/office/officeart/2005/8/layout/hList7"/>
    <dgm:cxn modelId="{91F0483E-9196-FF4F-A687-AAF09EB5C6A2}" type="presParOf" srcId="{A1BA320A-C15F-3442-9CF7-34221B80CFD9}" destId="{527A8052-7D9C-264A-BFD6-C18049026103}" srcOrd="2" destOrd="0" presId="urn:microsoft.com/office/officeart/2005/8/layout/hList7"/>
    <dgm:cxn modelId="{9758B2E1-953B-DE40-8FC7-B0C5D83E4684}" type="presParOf" srcId="{A1BA320A-C15F-3442-9CF7-34221B80CFD9}" destId="{0A4AB78C-37DB-6540-9E51-EDB7172BB4D7}" srcOrd="3" destOrd="0" presId="urn:microsoft.com/office/officeart/2005/8/layout/hList7"/>
    <dgm:cxn modelId="{4B03D5B3-5858-B644-BB19-04DBE8E6BB10}" type="presParOf" srcId="{3A0C53A7-4E77-FD47-824E-DCACD11E5466}" destId="{5B57807F-AF9C-8F44-9204-71275B7B31D0}" srcOrd="1" destOrd="0" presId="urn:microsoft.com/office/officeart/2005/8/layout/hList7"/>
    <dgm:cxn modelId="{1BA1A3FA-525E-0D49-A446-C24F68DDBE46}" type="presParOf" srcId="{3A0C53A7-4E77-FD47-824E-DCACD11E5466}" destId="{32747268-8B91-874B-AC37-21EA33B80B12}" srcOrd="2" destOrd="0" presId="urn:microsoft.com/office/officeart/2005/8/layout/hList7"/>
    <dgm:cxn modelId="{04139B45-61FC-EF4A-9871-1B06FCCABC5E}" type="presParOf" srcId="{32747268-8B91-874B-AC37-21EA33B80B12}" destId="{744B6825-3F6A-8849-A7DE-CB44FA5ED3E9}" srcOrd="0" destOrd="0" presId="urn:microsoft.com/office/officeart/2005/8/layout/hList7"/>
    <dgm:cxn modelId="{1AC7A2C5-351A-9A49-B089-3548969F53C5}" type="presParOf" srcId="{32747268-8B91-874B-AC37-21EA33B80B12}" destId="{C43DAEEF-65A9-8A4E-87C4-25103EBCB819}" srcOrd="1" destOrd="0" presId="urn:microsoft.com/office/officeart/2005/8/layout/hList7"/>
    <dgm:cxn modelId="{7B32907C-7E65-2C48-901E-D8C53E017379}" type="presParOf" srcId="{32747268-8B91-874B-AC37-21EA33B80B12}" destId="{34B395C9-00E2-5244-83B8-CAFF86D9D62C}" srcOrd="2" destOrd="0" presId="urn:microsoft.com/office/officeart/2005/8/layout/hList7"/>
    <dgm:cxn modelId="{48EB4562-7B9B-DA43-A181-192076EB9FBB}" type="presParOf" srcId="{32747268-8B91-874B-AC37-21EA33B80B12}" destId="{3F519770-4EFC-3244-B034-496A6DCB6947}" srcOrd="3" destOrd="0" presId="urn:microsoft.com/office/officeart/2005/8/layout/hList7"/>
    <dgm:cxn modelId="{57055216-D39D-B94C-9CD1-3F68E6DA0B18}" type="presParOf" srcId="{3A0C53A7-4E77-FD47-824E-DCACD11E5466}" destId="{F5059458-E93C-7F47-B860-600ED6671E66}" srcOrd="3" destOrd="0" presId="urn:microsoft.com/office/officeart/2005/8/layout/hList7"/>
    <dgm:cxn modelId="{5D807F21-EA90-9D40-9774-4F622D61A777}" type="presParOf" srcId="{3A0C53A7-4E77-FD47-824E-DCACD11E5466}" destId="{B604C246-CCE4-7D46-B895-9865EF88BA86}" srcOrd="4" destOrd="0" presId="urn:microsoft.com/office/officeart/2005/8/layout/hList7"/>
    <dgm:cxn modelId="{FC5BC60D-75DD-D547-9631-8B34CB07131B}" type="presParOf" srcId="{B604C246-CCE4-7D46-B895-9865EF88BA86}" destId="{F44464A9-0343-8741-BB4B-B12846D3BC0C}" srcOrd="0" destOrd="0" presId="urn:microsoft.com/office/officeart/2005/8/layout/hList7"/>
    <dgm:cxn modelId="{1D8F07F4-E8C1-9545-B7FD-20877AEDD38C}" type="presParOf" srcId="{B604C246-CCE4-7D46-B895-9865EF88BA86}" destId="{3F61A8BF-5B1F-E94A-811B-887FD7FB7467}" srcOrd="1" destOrd="0" presId="urn:microsoft.com/office/officeart/2005/8/layout/hList7"/>
    <dgm:cxn modelId="{8A503C9B-4E6D-A046-ADBA-55E956D14C2E}" type="presParOf" srcId="{B604C246-CCE4-7D46-B895-9865EF88BA86}" destId="{5515A2C5-D30A-1848-B350-AACEB6C72691}" srcOrd="2" destOrd="0" presId="urn:microsoft.com/office/officeart/2005/8/layout/hList7"/>
    <dgm:cxn modelId="{484199F4-ACFF-CE45-9E09-40CC339770B6}" type="presParOf" srcId="{B604C246-CCE4-7D46-B895-9865EF88BA86}" destId="{0A31CB42-1FEA-114E-864B-FF6E1C578C78}" srcOrd="3" destOrd="0" presId="urn:microsoft.com/office/officeart/2005/8/layout/hList7"/>
    <dgm:cxn modelId="{F086A712-3D3A-3247-9803-C1BDAB6F9BB0}" type="presParOf" srcId="{3A0C53A7-4E77-FD47-824E-DCACD11E5466}" destId="{7BC0EE3B-DFC7-6D49-9478-3D5EC47B86B7}" srcOrd="5" destOrd="0" presId="urn:microsoft.com/office/officeart/2005/8/layout/hList7"/>
    <dgm:cxn modelId="{4EFD59B8-6C1E-E24A-B056-FF60C1888F8B}" type="presParOf" srcId="{3A0C53A7-4E77-FD47-824E-DCACD11E5466}" destId="{FCC6A43A-2762-AD42-B96B-305C442C18BE}" srcOrd="6" destOrd="0" presId="urn:microsoft.com/office/officeart/2005/8/layout/hList7"/>
    <dgm:cxn modelId="{AC73A383-4DDF-B244-BBF2-E3DF7B6829CF}" type="presParOf" srcId="{FCC6A43A-2762-AD42-B96B-305C442C18BE}" destId="{F76D9476-5433-1E41-B3A3-BF201A7678D9}" srcOrd="0" destOrd="0" presId="urn:microsoft.com/office/officeart/2005/8/layout/hList7"/>
    <dgm:cxn modelId="{F2A7B729-8091-6F44-9341-4E322E1C070F}" type="presParOf" srcId="{FCC6A43A-2762-AD42-B96B-305C442C18BE}" destId="{AC5CEE73-EC4E-BD49-B726-FAB59A9663C4}" srcOrd="1" destOrd="0" presId="urn:microsoft.com/office/officeart/2005/8/layout/hList7"/>
    <dgm:cxn modelId="{FDF25F78-C149-BA4E-8DA6-5933E841674E}" type="presParOf" srcId="{FCC6A43A-2762-AD42-B96B-305C442C18BE}" destId="{E12DCFA8-82D8-E34D-A659-86DF170831EB}" srcOrd="2" destOrd="0" presId="urn:microsoft.com/office/officeart/2005/8/layout/hList7"/>
    <dgm:cxn modelId="{A28979AE-5BEC-7C42-ABE2-A5C6144D996D}" type="presParOf" srcId="{FCC6A43A-2762-AD42-B96B-305C442C18BE}" destId="{E2F5C3AF-E247-7F48-99E1-AD1BE3EB9E79}"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435412F-5824-9D49-A435-8F0441CC2FA8}" type="doc">
      <dgm:prSet loTypeId="urn:microsoft.com/office/officeart/2005/8/layout/radial2" loCatId="list" qsTypeId="urn:microsoft.com/office/officeart/2005/8/quickstyle/simple1" qsCatId="simple" csTypeId="urn:microsoft.com/office/officeart/2005/8/colors/accent4_2" csCatId="accent4" phldr="1"/>
      <dgm:spPr/>
      <dgm:t>
        <a:bodyPr/>
        <a:lstStyle/>
        <a:p>
          <a:endParaRPr lang="en-US"/>
        </a:p>
      </dgm:t>
    </dgm:pt>
    <dgm:pt modelId="{D4EB7303-EEF3-F640-9C82-BAB5F5FACC0D}">
      <dgm:prSet/>
      <dgm:spPr/>
      <dgm:t>
        <a:bodyPr/>
        <a:lstStyle/>
        <a:p>
          <a:r>
            <a:rPr lang="en-US" dirty="0"/>
            <a:t>Talk about your own space</a:t>
          </a:r>
        </a:p>
      </dgm:t>
    </dgm:pt>
    <dgm:pt modelId="{73F828DC-C3C1-2343-9B9D-684D0BB5D540}" type="parTrans" cxnId="{30D5F3A3-92A3-B948-91DB-B72F03284168}">
      <dgm:prSet/>
      <dgm:spPr/>
      <dgm:t>
        <a:bodyPr/>
        <a:lstStyle/>
        <a:p>
          <a:endParaRPr lang="en-US"/>
        </a:p>
      </dgm:t>
    </dgm:pt>
    <dgm:pt modelId="{E35D3441-0D18-714D-93C4-90B74A99BF73}" type="sibTrans" cxnId="{30D5F3A3-92A3-B948-91DB-B72F03284168}">
      <dgm:prSet/>
      <dgm:spPr/>
      <dgm:t>
        <a:bodyPr/>
        <a:lstStyle/>
        <a:p>
          <a:endParaRPr lang="en-US"/>
        </a:p>
      </dgm:t>
    </dgm:pt>
    <dgm:pt modelId="{8842BA60-AE28-AB45-94AE-B0A22A20A9D2}">
      <dgm:prSet/>
      <dgm:spPr/>
      <dgm:t>
        <a:bodyPr/>
        <a:lstStyle/>
        <a:p>
          <a:r>
            <a:rPr lang="en-US"/>
            <a:t>Headphones</a:t>
          </a:r>
        </a:p>
      </dgm:t>
    </dgm:pt>
    <dgm:pt modelId="{B9623541-1E0C-7245-B327-F2E191F83278}" type="parTrans" cxnId="{BEBBB905-75C6-214F-8365-61A324725EAD}">
      <dgm:prSet/>
      <dgm:spPr/>
      <dgm:t>
        <a:bodyPr/>
        <a:lstStyle/>
        <a:p>
          <a:endParaRPr lang="en-US"/>
        </a:p>
      </dgm:t>
    </dgm:pt>
    <dgm:pt modelId="{53BD8C2D-2D9A-FE48-902D-6FC5595603B5}" type="sibTrans" cxnId="{BEBBB905-75C6-214F-8365-61A324725EAD}">
      <dgm:prSet/>
      <dgm:spPr/>
      <dgm:t>
        <a:bodyPr/>
        <a:lstStyle/>
        <a:p>
          <a:endParaRPr lang="en-US"/>
        </a:p>
      </dgm:t>
    </dgm:pt>
    <dgm:pt modelId="{AB5660EC-7F37-EA4C-87D8-9027D2478037}">
      <dgm:prSet/>
      <dgm:spPr/>
      <dgm:t>
        <a:bodyPr/>
        <a:lstStyle/>
        <a:p>
          <a:r>
            <a:rPr lang="en-US" dirty="0"/>
            <a:t>What if privacy changes during call?</a:t>
          </a:r>
        </a:p>
      </dgm:t>
    </dgm:pt>
    <dgm:pt modelId="{36382ED0-26F8-3A4A-8BA0-26B79E126A4D}" type="parTrans" cxnId="{18E018C1-1A3A-0F46-B159-2F85A9095B8C}">
      <dgm:prSet/>
      <dgm:spPr/>
      <dgm:t>
        <a:bodyPr/>
        <a:lstStyle/>
        <a:p>
          <a:endParaRPr lang="en-US"/>
        </a:p>
      </dgm:t>
    </dgm:pt>
    <dgm:pt modelId="{1BEC1887-D209-AA4F-978F-2D53E47B7B0D}" type="sibTrans" cxnId="{18E018C1-1A3A-0F46-B159-2F85A9095B8C}">
      <dgm:prSet/>
      <dgm:spPr/>
      <dgm:t>
        <a:bodyPr/>
        <a:lstStyle/>
        <a:p>
          <a:endParaRPr lang="en-US"/>
        </a:p>
      </dgm:t>
    </dgm:pt>
    <dgm:pt modelId="{655B46C8-6F40-AA4F-90F3-B735EE85A295}" type="pres">
      <dgm:prSet presAssocID="{8435412F-5824-9D49-A435-8F0441CC2FA8}" presName="composite" presStyleCnt="0">
        <dgm:presLayoutVars>
          <dgm:chMax val="5"/>
          <dgm:dir/>
          <dgm:animLvl val="ctr"/>
          <dgm:resizeHandles val="exact"/>
        </dgm:presLayoutVars>
      </dgm:prSet>
      <dgm:spPr/>
      <dgm:t>
        <a:bodyPr/>
        <a:lstStyle/>
        <a:p>
          <a:endParaRPr lang="en-US"/>
        </a:p>
      </dgm:t>
    </dgm:pt>
    <dgm:pt modelId="{E5A762A3-2AA3-9E4A-8CCD-98CC79169266}" type="pres">
      <dgm:prSet presAssocID="{8435412F-5824-9D49-A435-8F0441CC2FA8}" presName="cycle" presStyleCnt="0"/>
      <dgm:spPr/>
    </dgm:pt>
    <dgm:pt modelId="{321A48AD-47C2-1C47-ADED-849AA047A7F4}" type="pres">
      <dgm:prSet presAssocID="{8435412F-5824-9D49-A435-8F0441CC2FA8}" presName="centerShape" presStyleCnt="0"/>
      <dgm:spPr/>
    </dgm:pt>
    <dgm:pt modelId="{CA81C402-74D0-E846-8049-3036842A5BE4}" type="pres">
      <dgm:prSet presAssocID="{8435412F-5824-9D49-A435-8F0441CC2FA8}" presName="connSite" presStyleLbl="node1" presStyleIdx="0" presStyleCnt="4"/>
      <dgm:spPr/>
    </dgm:pt>
    <dgm:pt modelId="{52E6C7E3-0BC5-1142-A6BF-2D180AA94206}" type="pres">
      <dgm:prSet presAssocID="{8435412F-5824-9D49-A435-8F0441CC2FA8}" presName="visible" presStyleLbl="nod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25000" b="-25000"/>
          </a:stretch>
        </a:blipFill>
      </dgm:spPr>
    </dgm:pt>
    <dgm:pt modelId="{CF2CA435-A4F4-1E47-9A65-E8EF690699AF}" type="pres">
      <dgm:prSet presAssocID="{73F828DC-C3C1-2343-9B9D-684D0BB5D540}" presName="Name25" presStyleLbl="parChTrans1D1" presStyleIdx="0" presStyleCnt="3"/>
      <dgm:spPr/>
      <dgm:t>
        <a:bodyPr/>
        <a:lstStyle/>
        <a:p>
          <a:endParaRPr lang="en-US"/>
        </a:p>
      </dgm:t>
    </dgm:pt>
    <dgm:pt modelId="{AC5BB52B-549A-C640-B80F-7F8BFE201E36}" type="pres">
      <dgm:prSet presAssocID="{D4EB7303-EEF3-F640-9C82-BAB5F5FACC0D}" presName="node" presStyleCnt="0"/>
      <dgm:spPr/>
    </dgm:pt>
    <dgm:pt modelId="{E1E3680B-4CC7-4041-A325-9C3E2B3916D0}" type="pres">
      <dgm:prSet presAssocID="{D4EB7303-EEF3-F640-9C82-BAB5F5FACC0D}" presName="parentNode" presStyleLbl="node1" presStyleIdx="1" presStyleCnt="4" custLinFactNeighborX="76420" custLinFactNeighborY="-52730">
        <dgm:presLayoutVars>
          <dgm:chMax val="1"/>
          <dgm:bulletEnabled val="1"/>
        </dgm:presLayoutVars>
      </dgm:prSet>
      <dgm:spPr/>
      <dgm:t>
        <a:bodyPr/>
        <a:lstStyle/>
        <a:p>
          <a:endParaRPr lang="en-US"/>
        </a:p>
      </dgm:t>
    </dgm:pt>
    <dgm:pt modelId="{784825BE-71C3-AD4C-ADEF-5F572485903E}" type="pres">
      <dgm:prSet presAssocID="{D4EB7303-EEF3-F640-9C82-BAB5F5FACC0D}" presName="childNode" presStyleLbl="revTx" presStyleIdx="0" presStyleCnt="0">
        <dgm:presLayoutVars>
          <dgm:bulletEnabled val="1"/>
        </dgm:presLayoutVars>
      </dgm:prSet>
      <dgm:spPr/>
    </dgm:pt>
    <dgm:pt modelId="{61C5F79F-F4A9-274E-8E8C-5B66A19618CE}" type="pres">
      <dgm:prSet presAssocID="{36382ED0-26F8-3A4A-8BA0-26B79E126A4D}" presName="Name25" presStyleLbl="parChTrans1D1" presStyleIdx="1" presStyleCnt="3"/>
      <dgm:spPr/>
      <dgm:t>
        <a:bodyPr/>
        <a:lstStyle/>
        <a:p>
          <a:endParaRPr lang="en-US"/>
        </a:p>
      </dgm:t>
    </dgm:pt>
    <dgm:pt modelId="{CA5C089C-9766-9D4E-9767-AE0F6F5E2AA1}" type="pres">
      <dgm:prSet presAssocID="{AB5660EC-7F37-EA4C-87D8-9027D2478037}" presName="node" presStyleCnt="0"/>
      <dgm:spPr/>
    </dgm:pt>
    <dgm:pt modelId="{254EE455-F3A8-5044-833A-3EFA9E07AC0F}" type="pres">
      <dgm:prSet presAssocID="{AB5660EC-7F37-EA4C-87D8-9027D2478037}" presName="parentNode" presStyleLbl="node1" presStyleIdx="2" presStyleCnt="4" custLinFactNeighborX="26544" custLinFactNeighborY="-29959">
        <dgm:presLayoutVars>
          <dgm:chMax val="1"/>
          <dgm:bulletEnabled val="1"/>
        </dgm:presLayoutVars>
      </dgm:prSet>
      <dgm:spPr/>
      <dgm:t>
        <a:bodyPr/>
        <a:lstStyle/>
        <a:p>
          <a:endParaRPr lang="en-US"/>
        </a:p>
      </dgm:t>
    </dgm:pt>
    <dgm:pt modelId="{9D3BD826-21B9-EB40-A2E7-E7905DB1D4AE}" type="pres">
      <dgm:prSet presAssocID="{AB5660EC-7F37-EA4C-87D8-9027D2478037}" presName="childNode" presStyleLbl="revTx" presStyleIdx="0" presStyleCnt="0">
        <dgm:presLayoutVars>
          <dgm:bulletEnabled val="1"/>
        </dgm:presLayoutVars>
      </dgm:prSet>
      <dgm:spPr/>
    </dgm:pt>
    <dgm:pt modelId="{74414466-8D9B-A240-94F3-64C1AD62627C}" type="pres">
      <dgm:prSet presAssocID="{B9623541-1E0C-7245-B327-F2E191F83278}" presName="Name25" presStyleLbl="parChTrans1D1" presStyleIdx="2" presStyleCnt="3"/>
      <dgm:spPr/>
      <dgm:t>
        <a:bodyPr/>
        <a:lstStyle/>
        <a:p>
          <a:endParaRPr lang="en-US"/>
        </a:p>
      </dgm:t>
    </dgm:pt>
    <dgm:pt modelId="{B45E07E0-32AA-B94C-84B1-0F03000E60EF}" type="pres">
      <dgm:prSet presAssocID="{8842BA60-AE28-AB45-94AE-B0A22A20A9D2}" presName="node" presStyleCnt="0"/>
      <dgm:spPr/>
    </dgm:pt>
    <dgm:pt modelId="{5A3323A3-08AD-E540-9226-E088EDDC3E95}" type="pres">
      <dgm:prSet presAssocID="{8842BA60-AE28-AB45-94AE-B0A22A20A9D2}" presName="parentNode" presStyleLbl="node1" presStyleIdx="3" presStyleCnt="4" custLinFactX="67644" custLinFactNeighborX="100000" custLinFactNeighborY="-64618">
        <dgm:presLayoutVars>
          <dgm:chMax val="1"/>
          <dgm:bulletEnabled val="1"/>
        </dgm:presLayoutVars>
      </dgm:prSet>
      <dgm:spPr/>
      <dgm:t>
        <a:bodyPr/>
        <a:lstStyle/>
        <a:p>
          <a:endParaRPr lang="en-US"/>
        </a:p>
      </dgm:t>
    </dgm:pt>
    <dgm:pt modelId="{07040D34-8128-BC45-B1F5-42A5DA30EA60}" type="pres">
      <dgm:prSet presAssocID="{8842BA60-AE28-AB45-94AE-B0A22A20A9D2}" presName="childNode" presStyleLbl="revTx" presStyleIdx="0" presStyleCnt="0">
        <dgm:presLayoutVars>
          <dgm:bulletEnabled val="1"/>
        </dgm:presLayoutVars>
      </dgm:prSet>
      <dgm:spPr/>
    </dgm:pt>
  </dgm:ptLst>
  <dgm:cxnLst>
    <dgm:cxn modelId="{30D5F3A3-92A3-B948-91DB-B72F03284168}" srcId="{8435412F-5824-9D49-A435-8F0441CC2FA8}" destId="{D4EB7303-EEF3-F640-9C82-BAB5F5FACC0D}" srcOrd="0" destOrd="0" parTransId="{73F828DC-C3C1-2343-9B9D-684D0BB5D540}" sibTransId="{E35D3441-0D18-714D-93C4-90B74A99BF73}"/>
    <dgm:cxn modelId="{BAE1C535-EEDD-A74E-9896-83F2605239CF}" type="presOf" srcId="{AB5660EC-7F37-EA4C-87D8-9027D2478037}" destId="{254EE455-F3A8-5044-833A-3EFA9E07AC0F}" srcOrd="0" destOrd="0" presId="urn:microsoft.com/office/officeart/2005/8/layout/radial2"/>
    <dgm:cxn modelId="{BEBBB905-75C6-214F-8365-61A324725EAD}" srcId="{8435412F-5824-9D49-A435-8F0441CC2FA8}" destId="{8842BA60-AE28-AB45-94AE-B0A22A20A9D2}" srcOrd="2" destOrd="0" parTransId="{B9623541-1E0C-7245-B327-F2E191F83278}" sibTransId="{53BD8C2D-2D9A-FE48-902D-6FC5595603B5}"/>
    <dgm:cxn modelId="{BF41180D-3480-594F-B1CF-409A01468379}" type="presOf" srcId="{D4EB7303-EEF3-F640-9C82-BAB5F5FACC0D}" destId="{E1E3680B-4CC7-4041-A325-9C3E2B3916D0}" srcOrd="0" destOrd="0" presId="urn:microsoft.com/office/officeart/2005/8/layout/radial2"/>
    <dgm:cxn modelId="{A0023347-407D-AD41-A6EC-610CF8E41B80}" type="presOf" srcId="{B9623541-1E0C-7245-B327-F2E191F83278}" destId="{74414466-8D9B-A240-94F3-64C1AD62627C}" srcOrd="0" destOrd="0" presId="urn:microsoft.com/office/officeart/2005/8/layout/radial2"/>
    <dgm:cxn modelId="{C8286D62-F00C-2B4A-B68B-916A5772241B}" type="presOf" srcId="{8842BA60-AE28-AB45-94AE-B0A22A20A9D2}" destId="{5A3323A3-08AD-E540-9226-E088EDDC3E95}" srcOrd="0" destOrd="0" presId="urn:microsoft.com/office/officeart/2005/8/layout/radial2"/>
    <dgm:cxn modelId="{18E018C1-1A3A-0F46-B159-2F85A9095B8C}" srcId="{8435412F-5824-9D49-A435-8F0441CC2FA8}" destId="{AB5660EC-7F37-EA4C-87D8-9027D2478037}" srcOrd="1" destOrd="0" parTransId="{36382ED0-26F8-3A4A-8BA0-26B79E126A4D}" sibTransId="{1BEC1887-D209-AA4F-978F-2D53E47B7B0D}"/>
    <dgm:cxn modelId="{938B6886-E34B-F946-A420-D129F5E55EB1}" type="presOf" srcId="{36382ED0-26F8-3A4A-8BA0-26B79E126A4D}" destId="{61C5F79F-F4A9-274E-8E8C-5B66A19618CE}" srcOrd="0" destOrd="0" presId="urn:microsoft.com/office/officeart/2005/8/layout/radial2"/>
    <dgm:cxn modelId="{93CBC7C9-A7C0-BE49-B2AC-72845B8AB754}" type="presOf" srcId="{8435412F-5824-9D49-A435-8F0441CC2FA8}" destId="{655B46C8-6F40-AA4F-90F3-B735EE85A295}" srcOrd="0" destOrd="0" presId="urn:microsoft.com/office/officeart/2005/8/layout/radial2"/>
    <dgm:cxn modelId="{4B87E8DD-E693-8643-8748-C80F693EE08A}" type="presOf" srcId="{73F828DC-C3C1-2343-9B9D-684D0BB5D540}" destId="{CF2CA435-A4F4-1E47-9A65-E8EF690699AF}" srcOrd="0" destOrd="0" presId="urn:microsoft.com/office/officeart/2005/8/layout/radial2"/>
    <dgm:cxn modelId="{E848F66D-935B-7F47-9A04-2FB560128CDE}" type="presParOf" srcId="{655B46C8-6F40-AA4F-90F3-B735EE85A295}" destId="{E5A762A3-2AA3-9E4A-8CCD-98CC79169266}" srcOrd="0" destOrd="0" presId="urn:microsoft.com/office/officeart/2005/8/layout/radial2"/>
    <dgm:cxn modelId="{2F4B2279-CE1C-AE4C-AD3F-DDD17DA0BFCA}" type="presParOf" srcId="{E5A762A3-2AA3-9E4A-8CCD-98CC79169266}" destId="{321A48AD-47C2-1C47-ADED-849AA047A7F4}" srcOrd="0" destOrd="0" presId="urn:microsoft.com/office/officeart/2005/8/layout/radial2"/>
    <dgm:cxn modelId="{F1DEA382-B54F-1A4A-9727-16F3DFBC0306}" type="presParOf" srcId="{321A48AD-47C2-1C47-ADED-849AA047A7F4}" destId="{CA81C402-74D0-E846-8049-3036842A5BE4}" srcOrd="0" destOrd="0" presId="urn:microsoft.com/office/officeart/2005/8/layout/radial2"/>
    <dgm:cxn modelId="{72722543-32A4-5742-A780-6289D364346B}" type="presParOf" srcId="{321A48AD-47C2-1C47-ADED-849AA047A7F4}" destId="{52E6C7E3-0BC5-1142-A6BF-2D180AA94206}" srcOrd="1" destOrd="0" presId="urn:microsoft.com/office/officeart/2005/8/layout/radial2"/>
    <dgm:cxn modelId="{1A92CD99-70A5-D745-B77B-C880645B3882}" type="presParOf" srcId="{E5A762A3-2AA3-9E4A-8CCD-98CC79169266}" destId="{CF2CA435-A4F4-1E47-9A65-E8EF690699AF}" srcOrd="1" destOrd="0" presId="urn:microsoft.com/office/officeart/2005/8/layout/radial2"/>
    <dgm:cxn modelId="{078D3D55-660B-584E-9B4D-B53C84000B6B}" type="presParOf" srcId="{E5A762A3-2AA3-9E4A-8CCD-98CC79169266}" destId="{AC5BB52B-549A-C640-B80F-7F8BFE201E36}" srcOrd="2" destOrd="0" presId="urn:microsoft.com/office/officeart/2005/8/layout/radial2"/>
    <dgm:cxn modelId="{539F45E5-4AB5-6F40-AD28-FB834C4BBDB9}" type="presParOf" srcId="{AC5BB52B-549A-C640-B80F-7F8BFE201E36}" destId="{E1E3680B-4CC7-4041-A325-9C3E2B3916D0}" srcOrd="0" destOrd="0" presId="urn:microsoft.com/office/officeart/2005/8/layout/radial2"/>
    <dgm:cxn modelId="{768FEB19-2218-DA4F-ACC3-E1C8E050107B}" type="presParOf" srcId="{AC5BB52B-549A-C640-B80F-7F8BFE201E36}" destId="{784825BE-71C3-AD4C-ADEF-5F572485903E}" srcOrd="1" destOrd="0" presId="urn:microsoft.com/office/officeart/2005/8/layout/radial2"/>
    <dgm:cxn modelId="{F97973AF-62DC-FA45-AC96-0E76D117B076}" type="presParOf" srcId="{E5A762A3-2AA3-9E4A-8CCD-98CC79169266}" destId="{61C5F79F-F4A9-274E-8E8C-5B66A19618CE}" srcOrd="3" destOrd="0" presId="urn:microsoft.com/office/officeart/2005/8/layout/radial2"/>
    <dgm:cxn modelId="{D2170060-7000-3C45-85B0-97C4FE81E3A0}" type="presParOf" srcId="{E5A762A3-2AA3-9E4A-8CCD-98CC79169266}" destId="{CA5C089C-9766-9D4E-9767-AE0F6F5E2AA1}" srcOrd="4" destOrd="0" presId="urn:microsoft.com/office/officeart/2005/8/layout/radial2"/>
    <dgm:cxn modelId="{92302C64-90CC-334A-A1DE-100EBB3C560A}" type="presParOf" srcId="{CA5C089C-9766-9D4E-9767-AE0F6F5E2AA1}" destId="{254EE455-F3A8-5044-833A-3EFA9E07AC0F}" srcOrd="0" destOrd="0" presId="urn:microsoft.com/office/officeart/2005/8/layout/radial2"/>
    <dgm:cxn modelId="{BF4649D8-6A72-7844-858C-F9085A795AB4}" type="presParOf" srcId="{CA5C089C-9766-9D4E-9767-AE0F6F5E2AA1}" destId="{9D3BD826-21B9-EB40-A2E7-E7905DB1D4AE}" srcOrd="1" destOrd="0" presId="urn:microsoft.com/office/officeart/2005/8/layout/radial2"/>
    <dgm:cxn modelId="{50881A24-81D4-0F43-A9AF-88D0A6F672EF}" type="presParOf" srcId="{E5A762A3-2AA3-9E4A-8CCD-98CC79169266}" destId="{74414466-8D9B-A240-94F3-64C1AD62627C}" srcOrd="5" destOrd="0" presId="urn:microsoft.com/office/officeart/2005/8/layout/radial2"/>
    <dgm:cxn modelId="{8B96B2DC-A030-0F49-8E15-727B8B474ED9}" type="presParOf" srcId="{E5A762A3-2AA3-9E4A-8CCD-98CC79169266}" destId="{B45E07E0-32AA-B94C-84B1-0F03000E60EF}" srcOrd="6" destOrd="0" presId="urn:microsoft.com/office/officeart/2005/8/layout/radial2"/>
    <dgm:cxn modelId="{D58C7FF5-A67B-9A44-BBB3-29BEB6B8A4F0}" type="presParOf" srcId="{B45E07E0-32AA-B94C-84B1-0F03000E60EF}" destId="{5A3323A3-08AD-E540-9226-E088EDDC3E95}" srcOrd="0" destOrd="0" presId="urn:microsoft.com/office/officeart/2005/8/layout/radial2"/>
    <dgm:cxn modelId="{8EFE6498-D9D8-CC47-BB22-34A57036885A}" type="presParOf" srcId="{B45E07E0-32AA-B94C-84B1-0F03000E60EF}" destId="{07040D34-8128-BC45-B1F5-42A5DA30EA60}"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4077243-A377-8845-ABAD-4FDEC3C34A12}" type="doc">
      <dgm:prSet loTypeId="urn:microsoft.com/office/officeart/2005/8/layout/vList2" loCatId="list" qsTypeId="urn:microsoft.com/office/officeart/2005/8/quickstyle/simple3" qsCatId="simple" csTypeId="urn:microsoft.com/office/officeart/2005/8/colors/accent2_3" csCatId="accent2" phldr="1"/>
      <dgm:spPr/>
      <dgm:t>
        <a:bodyPr/>
        <a:lstStyle/>
        <a:p>
          <a:endParaRPr lang="en-US"/>
        </a:p>
      </dgm:t>
    </dgm:pt>
    <dgm:pt modelId="{4DA1B738-B2E0-C94D-AC9B-98B63D1D741D}">
      <dgm:prSet/>
      <dgm:spPr>
        <a:gradFill rotWithShape="0">
          <a:gsLst>
            <a:gs pos="0">
              <a:schemeClr val="accent2">
                <a:shade val="80000"/>
                <a:hueOff val="0"/>
                <a:satOff val="0"/>
                <a:lumOff val="0"/>
                <a:lumMod val="110000"/>
                <a:satMod val="105000"/>
                <a:tint val="67000"/>
                <a:alpha val="11000"/>
              </a:schemeClr>
            </a:gs>
            <a:gs pos="50000">
              <a:schemeClr val="accent2">
                <a:shade val="80000"/>
                <a:hueOff val="0"/>
                <a:satOff val="0"/>
                <a:lumOff val="0"/>
                <a:alphaOff val="0"/>
                <a:lumMod val="105000"/>
                <a:satMod val="103000"/>
                <a:tint val="73000"/>
              </a:schemeClr>
            </a:gs>
            <a:gs pos="100000">
              <a:schemeClr val="accent2">
                <a:shade val="80000"/>
                <a:hueOff val="0"/>
                <a:satOff val="0"/>
                <a:lumOff val="0"/>
                <a:alphaOff val="0"/>
                <a:lumMod val="105000"/>
                <a:satMod val="109000"/>
                <a:tint val="81000"/>
              </a:schemeClr>
            </a:gs>
          </a:gsLst>
        </a:gradFill>
      </dgm:spPr>
      <dgm:t>
        <a:bodyPr/>
        <a:lstStyle/>
        <a:p>
          <a:r>
            <a:rPr lang="en-US" dirty="0"/>
            <a:t>Universal Education</a:t>
          </a:r>
        </a:p>
      </dgm:t>
    </dgm:pt>
    <dgm:pt modelId="{E0AAB7FA-2D9C-4F46-B784-6EDC523932BC}" type="parTrans" cxnId="{EDBEEBEE-AAF4-2D43-B178-D430D6471391}">
      <dgm:prSet/>
      <dgm:spPr/>
      <dgm:t>
        <a:bodyPr/>
        <a:lstStyle/>
        <a:p>
          <a:endParaRPr lang="en-US"/>
        </a:p>
      </dgm:t>
    </dgm:pt>
    <dgm:pt modelId="{5D99C7C4-9952-D44F-9A16-39EF58A61CEE}" type="sibTrans" cxnId="{EDBEEBEE-AAF4-2D43-B178-D430D6471391}">
      <dgm:prSet/>
      <dgm:spPr/>
      <dgm:t>
        <a:bodyPr/>
        <a:lstStyle/>
        <a:p>
          <a:endParaRPr lang="en-US"/>
        </a:p>
      </dgm:t>
    </dgm:pt>
    <dgm:pt modelId="{3314F3C0-EC88-FC45-A713-67B9FDF4B7DB}" type="pres">
      <dgm:prSet presAssocID="{04077243-A377-8845-ABAD-4FDEC3C34A12}" presName="linear" presStyleCnt="0">
        <dgm:presLayoutVars>
          <dgm:animLvl val="lvl"/>
          <dgm:resizeHandles val="exact"/>
        </dgm:presLayoutVars>
      </dgm:prSet>
      <dgm:spPr/>
      <dgm:t>
        <a:bodyPr/>
        <a:lstStyle/>
        <a:p>
          <a:endParaRPr lang="en-US"/>
        </a:p>
      </dgm:t>
    </dgm:pt>
    <dgm:pt modelId="{8EE6AD8A-0ACE-9948-8D75-C0300BFD7746}" type="pres">
      <dgm:prSet presAssocID="{4DA1B738-B2E0-C94D-AC9B-98B63D1D741D}" presName="parentText" presStyleLbl="node1" presStyleIdx="0" presStyleCnt="1" custScaleY="119120">
        <dgm:presLayoutVars>
          <dgm:chMax val="0"/>
          <dgm:bulletEnabled val="1"/>
        </dgm:presLayoutVars>
      </dgm:prSet>
      <dgm:spPr>
        <a:prstGeom prst="star5">
          <a:avLst/>
        </a:prstGeom>
      </dgm:spPr>
      <dgm:t>
        <a:bodyPr/>
        <a:lstStyle/>
        <a:p>
          <a:endParaRPr lang="en-US"/>
        </a:p>
      </dgm:t>
    </dgm:pt>
  </dgm:ptLst>
  <dgm:cxnLst>
    <dgm:cxn modelId="{4A52DB69-04A9-AE4C-87F9-F5EC6DC7ED8F}" type="presOf" srcId="{04077243-A377-8845-ABAD-4FDEC3C34A12}" destId="{3314F3C0-EC88-FC45-A713-67B9FDF4B7DB}" srcOrd="0" destOrd="0" presId="urn:microsoft.com/office/officeart/2005/8/layout/vList2"/>
    <dgm:cxn modelId="{7F62DE10-05AD-B944-86A9-95AE2807C80F}" type="presOf" srcId="{4DA1B738-B2E0-C94D-AC9B-98B63D1D741D}" destId="{8EE6AD8A-0ACE-9948-8D75-C0300BFD7746}" srcOrd="0" destOrd="0" presId="urn:microsoft.com/office/officeart/2005/8/layout/vList2"/>
    <dgm:cxn modelId="{EDBEEBEE-AAF4-2D43-B178-D430D6471391}" srcId="{04077243-A377-8845-ABAD-4FDEC3C34A12}" destId="{4DA1B738-B2E0-C94D-AC9B-98B63D1D741D}" srcOrd="0" destOrd="0" parTransId="{E0AAB7FA-2D9C-4F46-B784-6EDC523932BC}" sibTransId="{5D99C7C4-9952-D44F-9A16-39EF58A61CEE}"/>
    <dgm:cxn modelId="{7ECF39CD-6532-1A42-8C4A-E83689844B47}" type="presParOf" srcId="{3314F3C0-EC88-FC45-A713-67B9FDF4B7DB}" destId="{8EE6AD8A-0ACE-9948-8D75-C0300BFD7746}"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7A50D18-12C2-154A-AC56-34391BDCFE10}" type="doc">
      <dgm:prSet loTypeId="urn:microsoft.com/office/officeart/2005/8/layout/radial2" loCatId="relationship" qsTypeId="urn:microsoft.com/office/officeart/2005/8/quickstyle/3d1" qsCatId="3D" csTypeId="urn:microsoft.com/office/officeart/2005/8/colors/colorful4" csCatId="colorful" phldr="1"/>
      <dgm:spPr/>
      <dgm:t>
        <a:bodyPr/>
        <a:lstStyle/>
        <a:p>
          <a:endParaRPr lang="en-US"/>
        </a:p>
      </dgm:t>
    </dgm:pt>
    <dgm:pt modelId="{5666897E-4F0D-A04E-95D7-7E48CC3991F9}">
      <dgm:prSet/>
      <dgm:spPr/>
      <dgm:t>
        <a:bodyPr/>
        <a:lstStyle/>
        <a:p>
          <a:r>
            <a:rPr lang="en-US" dirty="0"/>
            <a:t>What are some concerns survivors might have about sharing information about intimate partner violence with you?</a:t>
          </a:r>
        </a:p>
      </dgm:t>
    </dgm:pt>
    <dgm:pt modelId="{0AAAB4B1-37BD-6043-8CBE-81DFAF049C3E}" type="sibTrans" cxnId="{3FF3DABB-1F22-7D4A-9609-5AD059D6ABB4}">
      <dgm:prSet/>
      <dgm:spPr/>
      <dgm:t>
        <a:bodyPr/>
        <a:lstStyle/>
        <a:p>
          <a:endParaRPr lang="en-US"/>
        </a:p>
      </dgm:t>
    </dgm:pt>
    <dgm:pt modelId="{BC10AA19-7D49-8849-B07C-B1955BA60965}" type="parTrans" cxnId="{3FF3DABB-1F22-7D4A-9609-5AD059D6ABB4}">
      <dgm:prSet/>
      <dgm:spPr/>
      <dgm:t>
        <a:bodyPr/>
        <a:lstStyle/>
        <a:p>
          <a:endParaRPr lang="en-US"/>
        </a:p>
      </dgm:t>
    </dgm:pt>
    <dgm:pt modelId="{3575387A-2B97-3F48-8FCF-B7E572AC1D78}">
      <dgm:prSet/>
      <dgm:spPr/>
      <dgm:t>
        <a:bodyPr/>
        <a:lstStyle/>
        <a:p>
          <a:r>
            <a:rPr lang="en-US" dirty="0"/>
            <a:t>Especially during a pandemic?</a:t>
          </a:r>
        </a:p>
      </dgm:t>
    </dgm:pt>
    <dgm:pt modelId="{726E341B-0B6B-024B-A590-5754F5012A58}" type="parTrans" cxnId="{96F0036D-8EB5-2042-B9B7-26494E354104}">
      <dgm:prSet/>
      <dgm:spPr/>
      <dgm:t>
        <a:bodyPr/>
        <a:lstStyle/>
        <a:p>
          <a:endParaRPr lang="en-US"/>
        </a:p>
      </dgm:t>
    </dgm:pt>
    <dgm:pt modelId="{09E6B776-70A4-0F49-982A-B845B1B1CB1F}" type="sibTrans" cxnId="{96F0036D-8EB5-2042-B9B7-26494E354104}">
      <dgm:prSet/>
      <dgm:spPr/>
      <dgm:t>
        <a:bodyPr/>
        <a:lstStyle/>
        <a:p>
          <a:endParaRPr lang="en-US"/>
        </a:p>
      </dgm:t>
    </dgm:pt>
    <dgm:pt modelId="{2CF76294-8D44-5A4C-A094-D4C1D7AD1E78}" type="pres">
      <dgm:prSet presAssocID="{B7A50D18-12C2-154A-AC56-34391BDCFE10}" presName="composite" presStyleCnt="0">
        <dgm:presLayoutVars>
          <dgm:chMax val="5"/>
          <dgm:dir/>
          <dgm:animLvl val="ctr"/>
          <dgm:resizeHandles val="exact"/>
        </dgm:presLayoutVars>
      </dgm:prSet>
      <dgm:spPr/>
      <dgm:t>
        <a:bodyPr/>
        <a:lstStyle/>
        <a:p>
          <a:endParaRPr lang="en-US"/>
        </a:p>
      </dgm:t>
    </dgm:pt>
    <dgm:pt modelId="{04D3A445-06CF-6949-9C89-0C0435DFE677}" type="pres">
      <dgm:prSet presAssocID="{B7A50D18-12C2-154A-AC56-34391BDCFE10}" presName="cycle" presStyleCnt="0"/>
      <dgm:spPr/>
    </dgm:pt>
    <dgm:pt modelId="{F32ADBBA-C196-7741-A702-9E42670417E5}" type="pres">
      <dgm:prSet presAssocID="{B7A50D18-12C2-154A-AC56-34391BDCFE10}" presName="centerShape" presStyleCnt="0"/>
      <dgm:spPr/>
    </dgm:pt>
    <dgm:pt modelId="{7E3AE8C5-FA12-364E-9007-5DF4106F541D}" type="pres">
      <dgm:prSet presAssocID="{B7A50D18-12C2-154A-AC56-34391BDCFE10}" presName="connSite" presStyleLbl="node1" presStyleIdx="0" presStyleCnt="3"/>
      <dgm:spPr/>
    </dgm:pt>
    <dgm:pt modelId="{1DB99D45-EF4B-FC45-9A71-DD509FAEAFB2}" type="pres">
      <dgm:prSet presAssocID="{B7A50D18-12C2-154A-AC56-34391BDCFE10}" presName="visible" presStyleLbl="node1" presStyleIdx="0" presStyleCnt="3" custScaleX="124186" custScaleY="123406" custLinFactNeighborX="24167" custLinFactNeighborY="2342"/>
      <dgm:spPr>
        <a:blipFill>
          <a:blip xmlns:r="http://schemas.openxmlformats.org/officeDocument/2006/relationships" r:embed="rId1">
            <a:extLst>
              <a:ext uri="{28A0092B-C50C-407E-A947-70E740481C1C}">
                <a14:useLocalDpi xmlns:a14="http://schemas.microsoft.com/office/drawing/2010/main" val="0"/>
              </a:ext>
            </a:extLst>
          </a:blip>
          <a:srcRect/>
          <a:stretch>
            <a:fillRect t="-25000" b="-25000"/>
          </a:stretch>
        </a:blipFill>
      </dgm:spPr>
    </dgm:pt>
    <dgm:pt modelId="{8C4FCC99-FDD2-2E4F-8E03-75B6481C4253}" type="pres">
      <dgm:prSet presAssocID="{BC10AA19-7D49-8849-B07C-B1955BA60965}" presName="Name25" presStyleLbl="parChTrans1D1" presStyleIdx="0" presStyleCnt="2"/>
      <dgm:spPr/>
      <dgm:t>
        <a:bodyPr/>
        <a:lstStyle/>
        <a:p>
          <a:endParaRPr lang="en-US"/>
        </a:p>
      </dgm:t>
    </dgm:pt>
    <dgm:pt modelId="{C61A3C07-D759-594D-8E99-AEED3029B1B5}" type="pres">
      <dgm:prSet presAssocID="{5666897E-4F0D-A04E-95D7-7E48CC3991F9}" presName="node" presStyleCnt="0"/>
      <dgm:spPr/>
    </dgm:pt>
    <dgm:pt modelId="{0F38BB93-04ED-8940-AA2A-47AE5E545F97}" type="pres">
      <dgm:prSet presAssocID="{5666897E-4F0D-A04E-95D7-7E48CC3991F9}" presName="parentNode" presStyleLbl="node1" presStyleIdx="1" presStyleCnt="3" custScaleX="170022" custScaleY="164152" custLinFactX="8161" custLinFactNeighborX="100000" custLinFactNeighborY="17700">
        <dgm:presLayoutVars>
          <dgm:chMax val="1"/>
          <dgm:bulletEnabled val="1"/>
        </dgm:presLayoutVars>
      </dgm:prSet>
      <dgm:spPr/>
      <dgm:t>
        <a:bodyPr/>
        <a:lstStyle/>
        <a:p>
          <a:endParaRPr lang="en-US"/>
        </a:p>
      </dgm:t>
    </dgm:pt>
    <dgm:pt modelId="{FFE2C2C5-B97A-0544-87D2-70AB1DC6763F}" type="pres">
      <dgm:prSet presAssocID="{5666897E-4F0D-A04E-95D7-7E48CC3991F9}" presName="childNode" presStyleLbl="revTx" presStyleIdx="0" presStyleCnt="0">
        <dgm:presLayoutVars>
          <dgm:bulletEnabled val="1"/>
        </dgm:presLayoutVars>
      </dgm:prSet>
      <dgm:spPr/>
    </dgm:pt>
    <dgm:pt modelId="{19CB1E47-314F-3C45-B7BA-1A67E8087AD5}" type="pres">
      <dgm:prSet presAssocID="{726E341B-0B6B-024B-A590-5754F5012A58}" presName="Name25" presStyleLbl="parChTrans1D1" presStyleIdx="1" presStyleCnt="2"/>
      <dgm:spPr/>
      <dgm:t>
        <a:bodyPr/>
        <a:lstStyle/>
        <a:p>
          <a:endParaRPr lang="en-US"/>
        </a:p>
      </dgm:t>
    </dgm:pt>
    <dgm:pt modelId="{9D31F712-837B-9547-B8FD-518BF8AA1189}" type="pres">
      <dgm:prSet presAssocID="{3575387A-2B97-3F48-8FCF-B7E572AC1D78}" presName="node" presStyleCnt="0"/>
      <dgm:spPr/>
    </dgm:pt>
    <dgm:pt modelId="{C5CE9BAD-E3B3-ED44-B845-A53EC61BC95F}" type="pres">
      <dgm:prSet presAssocID="{3575387A-2B97-3F48-8FCF-B7E572AC1D78}" presName="parentNode" presStyleLbl="node1" presStyleIdx="2" presStyleCnt="3" custLinFactX="48777" custLinFactNeighborX="100000" custLinFactNeighborY="-39807">
        <dgm:presLayoutVars>
          <dgm:chMax val="1"/>
          <dgm:bulletEnabled val="1"/>
        </dgm:presLayoutVars>
      </dgm:prSet>
      <dgm:spPr/>
      <dgm:t>
        <a:bodyPr/>
        <a:lstStyle/>
        <a:p>
          <a:endParaRPr lang="en-US"/>
        </a:p>
      </dgm:t>
    </dgm:pt>
    <dgm:pt modelId="{08374D22-3717-2243-B104-3A8BF9946C60}" type="pres">
      <dgm:prSet presAssocID="{3575387A-2B97-3F48-8FCF-B7E572AC1D78}" presName="childNode" presStyleLbl="revTx" presStyleIdx="0" presStyleCnt="0">
        <dgm:presLayoutVars>
          <dgm:bulletEnabled val="1"/>
        </dgm:presLayoutVars>
      </dgm:prSet>
      <dgm:spPr/>
    </dgm:pt>
  </dgm:ptLst>
  <dgm:cxnLst>
    <dgm:cxn modelId="{C30209EE-0C7F-2D4C-A00A-1F3FC4FA69F7}" type="presOf" srcId="{BC10AA19-7D49-8849-B07C-B1955BA60965}" destId="{8C4FCC99-FDD2-2E4F-8E03-75B6481C4253}" srcOrd="0" destOrd="0" presId="urn:microsoft.com/office/officeart/2005/8/layout/radial2"/>
    <dgm:cxn modelId="{3FF3DABB-1F22-7D4A-9609-5AD059D6ABB4}" srcId="{B7A50D18-12C2-154A-AC56-34391BDCFE10}" destId="{5666897E-4F0D-A04E-95D7-7E48CC3991F9}" srcOrd="0" destOrd="0" parTransId="{BC10AA19-7D49-8849-B07C-B1955BA60965}" sibTransId="{0AAAB4B1-37BD-6043-8CBE-81DFAF049C3E}"/>
    <dgm:cxn modelId="{7D3FD448-70FC-FB48-9E9A-CFD1A2A02A59}" type="presOf" srcId="{5666897E-4F0D-A04E-95D7-7E48CC3991F9}" destId="{0F38BB93-04ED-8940-AA2A-47AE5E545F97}" srcOrd="0" destOrd="0" presId="urn:microsoft.com/office/officeart/2005/8/layout/radial2"/>
    <dgm:cxn modelId="{42B1E934-C117-1048-9D81-26B5D72B5509}" type="presOf" srcId="{726E341B-0B6B-024B-A590-5754F5012A58}" destId="{19CB1E47-314F-3C45-B7BA-1A67E8087AD5}" srcOrd="0" destOrd="0" presId="urn:microsoft.com/office/officeart/2005/8/layout/radial2"/>
    <dgm:cxn modelId="{96F0036D-8EB5-2042-B9B7-26494E354104}" srcId="{B7A50D18-12C2-154A-AC56-34391BDCFE10}" destId="{3575387A-2B97-3F48-8FCF-B7E572AC1D78}" srcOrd="1" destOrd="0" parTransId="{726E341B-0B6B-024B-A590-5754F5012A58}" sibTransId="{09E6B776-70A4-0F49-982A-B845B1B1CB1F}"/>
    <dgm:cxn modelId="{B577F1F4-0B95-D74C-82D8-C6CB33D43118}" type="presOf" srcId="{B7A50D18-12C2-154A-AC56-34391BDCFE10}" destId="{2CF76294-8D44-5A4C-A094-D4C1D7AD1E78}" srcOrd="0" destOrd="0" presId="urn:microsoft.com/office/officeart/2005/8/layout/radial2"/>
    <dgm:cxn modelId="{624D0EC9-03BF-904D-9643-0BCC54C5745B}" type="presOf" srcId="{3575387A-2B97-3F48-8FCF-B7E572AC1D78}" destId="{C5CE9BAD-E3B3-ED44-B845-A53EC61BC95F}" srcOrd="0" destOrd="0" presId="urn:microsoft.com/office/officeart/2005/8/layout/radial2"/>
    <dgm:cxn modelId="{29D2B39E-A40B-FA44-9F4F-79B0761B404A}" type="presParOf" srcId="{2CF76294-8D44-5A4C-A094-D4C1D7AD1E78}" destId="{04D3A445-06CF-6949-9C89-0C0435DFE677}" srcOrd="0" destOrd="0" presId="urn:microsoft.com/office/officeart/2005/8/layout/radial2"/>
    <dgm:cxn modelId="{6891D2C0-CF31-0D45-A0DE-6996385B37C8}" type="presParOf" srcId="{04D3A445-06CF-6949-9C89-0C0435DFE677}" destId="{F32ADBBA-C196-7741-A702-9E42670417E5}" srcOrd="0" destOrd="0" presId="urn:microsoft.com/office/officeart/2005/8/layout/radial2"/>
    <dgm:cxn modelId="{6B24515D-EF29-614F-AB5E-2CBE21FB29EF}" type="presParOf" srcId="{F32ADBBA-C196-7741-A702-9E42670417E5}" destId="{7E3AE8C5-FA12-364E-9007-5DF4106F541D}" srcOrd="0" destOrd="0" presId="urn:microsoft.com/office/officeart/2005/8/layout/radial2"/>
    <dgm:cxn modelId="{097D3586-E0D9-864B-90AD-5C3F75318AD3}" type="presParOf" srcId="{F32ADBBA-C196-7741-A702-9E42670417E5}" destId="{1DB99D45-EF4B-FC45-9A71-DD509FAEAFB2}" srcOrd="1" destOrd="0" presId="urn:microsoft.com/office/officeart/2005/8/layout/radial2"/>
    <dgm:cxn modelId="{5F2D1ADE-EB40-264A-9EDC-14864B435BB3}" type="presParOf" srcId="{04D3A445-06CF-6949-9C89-0C0435DFE677}" destId="{8C4FCC99-FDD2-2E4F-8E03-75B6481C4253}" srcOrd="1" destOrd="0" presId="urn:microsoft.com/office/officeart/2005/8/layout/radial2"/>
    <dgm:cxn modelId="{D9ADA7E5-CFE2-F149-8723-E1E40EE281CC}" type="presParOf" srcId="{04D3A445-06CF-6949-9C89-0C0435DFE677}" destId="{C61A3C07-D759-594D-8E99-AEED3029B1B5}" srcOrd="2" destOrd="0" presId="urn:microsoft.com/office/officeart/2005/8/layout/radial2"/>
    <dgm:cxn modelId="{E2BAAB5D-26D7-8B4E-9C1A-8D1E23DA6F26}" type="presParOf" srcId="{C61A3C07-D759-594D-8E99-AEED3029B1B5}" destId="{0F38BB93-04ED-8940-AA2A-47AE5E545F97}" srcOrd="0" destOrd="0" presId="urn:microsoft.com/office/officeart/2005/8/layout/radial2"/>
    <dgm:cxn modelId="{09171326-1A52-9846-9D87-88AFC65BB245}" type="presParOf" srcId="{C61A3C07-D759-594D-8E99-AEED3029B1B5}" destId="{FFE2C2C5-B97A-0544-87D2-70AB1DC6763F}" srcOrd="1" destOrd="0" presId="urn:microsoft.com/office/officeart/2005/8/layout/radial2"/>
    <dgm:cxn modelId="{16BF1778-1C1B-A04E-B8C5-63501F34ED5F}" type="presParOf" srcId="{04D3A445-06CF-6949-9C89-0C0435DFE677}" destId="{19CB1E47-314F-3C45-B7BA-1A67E8087AD5}" srcOrd="3" destOrd="0" presId="urn:microsoft.com/office/officeart/2005/8/layout/radial2"/>
    <dgm:cxn modelId="{9C4920C7-7FC6-E041-A031-3C2F8A0FB5D2}" type="presParOf" srcId="{04D3A445-06CF-6949-9C89-0C0435DFE677}" destId="{9D31F712-837B-9547-B8FD-518BF8AA1189}" srcOrd="4" destOrd="0" presId="urn:microsoft.com/office/officeart/2005/8/layout/radial2"/>
    <dgm:cxn modelId="{01FEC16F-2982-F742-9006-9C919CA17719}" type="presParOf" srcId="{9D31F712-837B-9547-B8FD-518BF8AA1189}" destId="{C5CE9BAD-E3B3-ED44-B845-A53EC61BC95F}" srcOrd="0" destOrd="0" presId="urn:microsoft.com/office/officeart/2005/8/layout/radial2"/>
    <dgm:cxn modelId="{0819FBB4-1E86-2D49-9B7D-DC04455D815E}" type="presParOf" srcId="{9D31F712-837B-9547-B8FD-518BF8AA1189}" destId="{08374D22-3717-2243-B104-3A8BF9946C60}"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C598786-0CA0-604C-8903-4D81F12503DA}" type="doc">
      <dgm:prSet loTypeId="urn:microsoft.com/office/officeart/2008/layout/CaptionedPictures" loCatId="process" qsTypeId="urn:microsoft.com/office/officeart/2005/8/quickstyle/simple1" qsCatId="simple" csTypeId="urn:microsoft.com/office/officeart/2005/8/colors/accent1_2" csCatId="accent1" phldr="1"/>
      <dgm:spPr/>
      <dgm:t>
        <a:bodyPr/>
        <a:lstStyle/>
        <a:p>
          <a:endParaRPr lang="en-US"/>
        </a:p>
      </dgm:t>
    </dgm:pt>
    <dgm:pt modelId="{3E7F21F3-AEDE-2041-B95F-DE9059F21097}">
      <dgm:prSet/>
      <dgm:spPr/>
      <dgm:t>
        <a:bodyPr/>
        <a:lstStyle/>
        <a:p>
          <a:r>
            <a:rPr lang="en-US" dirty="0"/>
            <a:t>Adapts evidence-based screening.</a:t>
          </a:r>
        </a:p>
      </dgm:t>
    </dgm:pt>
    <dgm:pt modelId="{197E0221-02B7-8B4F-8E33-103FF718223C}" type="parTrans" cxnId="{9C507959-D0E7-3140-97CB-CD6A0D122F97}">
      <dgm:prSet/>
      <dgm:spPr/>
      <dgm:t>
        <a:bodyPr/>
        <a:lstStyle/>
        <a:p>
          <a:endParaRPr lang="en-US"/>
        </a:p>
      </dgm:t>
    </dgm:pt>
    <dgm:pt modelId="{AEFA9E71-D471-B149-B5E8-9AC81C8A775D}" type="sibTrans" cxnId="{9C507959-D0E7-3140-97CB-CD6A0D122F97}">
      <dgm:prSet/>
      <dgm:spPr/>
      <dgm:t>
        <a:bodyPr/>
        <a:lstStyle/>
        <a:p>
          <a:endParaRPr lang="en-US"/>
        </a:p>
      </dgm:t>
    </dgm:pt>
    <dgm:pt modelId="{36F2322A-52B9-BE44-BBBB-78A4CA8669E2}">
      <dgm:prSet/>
      <dgm:spPr/>
      <dgm:t>
        <a:bodyPr/>
        <a:lstStyle/>
        <a:p>
          <a:r>
            <a:rPr lang="en-US" dirty="0"/>
            <a:t>Introduces topic directly.</a:t>
          </a:r>
        </a:p>
      </dgm:t>
    </dgm:pt>
    <dgm:pt modelId="{B3B3549B-A9C5-0D43-AA68-46B83780E74F}" type="parTrans" cxnId="{2126AB10-5D50-1148-9B16-4363B07E1716}">
      <dgm:prSet/>
      <dgm:spPr/>
      <dgm:t>
        <a:bodyPr/>
        <a:lstStyle/>
        <a:p>
          <a:endParaRPr lang="en-US"/>
        </a:p>
      </dgm:t>
    </dgm:pt>
    <dgm:pt modelId="{29200E3E-5C62-AE4D-9CDA-C2833A42A400}" type="sibTrans" cxnId="{2126AB10-5D50-1148-9B16-4363B07E1716}">
      <dgm:prSet/>
      <dgm:spPr/>
      <dgm:t>
        <a:bodyPr/>
        <a:lstStyle/>
        <a:p>
          <a:endParaRPr lang="en-US"/>
        </a:p>
      </dgm:t>
    </dgm:pt>
    <dgm:pt modelId="{99DE2D99-C6A6-C949-9260-96908DE3FA60}">
      <dgm:prSet/>
      <dgm:spPr/>
      <dgm:t>
        <a:bodyPr/>
        <a:lstStyle/>
        <a:p>
          <a:r>
            <a:rPr lang="en-US" dirty="0"/>
            <a:t>Is a discussion.</a:t>
          </a:r>
        </a:p>
      </dgm:t>
    </dgm:pt>
    <dgm:pt modelId="{439C0144-D8C1-0241-ADF2-EEB07B798DAE}" type="parTrans" cxnId="{59D1460D-1525-6544-8D41-F6806045FDEE}">
      <dgm:prSet/>
      <dgm:spPr/>
      <dgm:t>
        <a:bodyPr/>
        <a:lstStyle/>
        <a:p>
          <a:endParaRPr lang="en-US"/>
        </a:p>
      </dgm:t>
    </dgm:pt>
    <dgm:pt modelId="{9D87A5DF-C1EA-354C-B9F7-0A8EFB568151}" type="sibTrans" cxnId="{59D1460D-1525-6544-8D41-F6806045FDEE}">
      <dgm:prSet/>
      <dgm:spPr/>
      <dgm:t>
        <a:bodyPr/>
        <a:lstStyle/>
        <a:p>
          <a:endParaRPr lang="en-US"/>
        </a:p>
      </dgm:t>
    </dgm:pt>
    <dgm:pt modelId="{5652F7D5-720B-8C44-9A89-DF1B14E7BB8A}" type="pres">
      <dgm:prSet presAssocID="{EC598786-0CA0-604C-8903-4D81F12503DA}" presName="Name0" presStyleCnt="0">
        <dgm:presLayoutVars>
          <dgm:chMax/>
          <dgm:chPref/>
          <dgm:dir/>
        </dgm:presLayoutVars>
      </dgm:prSet>
      <dgm:spPr/>
      <dgm:t>
        <a:bodyPr/>
        <a:lstStyle/>
        <a:p>
          <a:endParaRPr lang="en-US"/>
        </a:p>
      </dgm:t>
    </dgm:pt>
    <dgm:pt modelId="{51C44F93-F731-2A42-8322-4C725FD36F7D}" type="pres">
      <dgm:prSet presAssocID="{3E7F21F3-AEDE-2041-B95F-DE9059F21097}" presName="composite" presStyleCnt="0">
        <dgm:presLayoutVars>
          <dgm:chMax val="1"/>
          <dgm:chPref val="1"/>
        </dgm:presLayoutVars>
      </dgm:prSet>
      <dgm:spPr/>
    </dgm:pt>
    <dgm:pt modelId="{6C5028A3-BDCC-AE44-886D-ED6A52BC2A13}" type="pres">
      <dgm:prSet presAssocID="{3E7F21F3-AEDE-2041-B95F-DE9059F21097}" presName="Accent" presStyleLbl="trAlignAcc1" presStyleIdx="0" presStyleCnt="3">
        <dgm:presLayoutVars>
          <dgm:chMax val="0"/>
          <dgm:chPref val="0"/>
        </dgm:presLayoutVars>
      </dgm:prSet>
      <dgm:spPr/>
    </dgm:pt>
    <dgm:pt modelId="{C28AB98C-7466-0748-BD4F-DFE65D0B5725}" type="pres">
      <dgm:prSet presAssocID="{3E7F21F3-AEDE-2041-B95F-DE9059F21097}" presName="Image" presStyleLbl="alignImgPlace1" presStyleIdx="0" presStyleCnt="3">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dgm:spPr>
    </dgm:pt>
    <dgm:pt modelId="{452E15AA-ACF3-4B4B-AA3B-37BA32E23AA2}" type="pres">
      <dgm:prSet presAssocID="{3E7F21F3-AEDE-2041-B95F-DE9059F21097}" presName="ChildComposite" presStyleCnt="0"/>
      <dgm:spPr/>
    </dgm:pt>
    <dgm:pt modelId="{4B67ED63-B381-0B43-934C-29839112F60F}" type="pres">
      <dgm:prSet presAssocID="{3E7F21F3-AEDE-2041-B95F-DE9059F21097}" presName="Child" presStyleLbl="node1" presStyleIdx="0" presStyleCnt="0">
        <dgm:presLayoutVars>
          <dgm:chMax val="0"/>
          <dgm:chPref val="0"/>
          <dgm:bulletEnabled val="1"/>
        </dgm:presLayoutVars>
      </dgm:prSet>
      <dgm:spPr/>
    </dgm:pt>
    <dgm:pt modelId="{CC5E52A1-4C49-9C41-BF89-A35F92885D42}" type="pres">
      <dgm:prSet presAssocID="{3E7F21F3-AEDE-2041-B95F-DE9059F21097}" presName="Parent" presStyleLbl="revTx" presStyleIdx="0" presStyleCnt="3">
        <dgm:presLayoutVars>
          <dgm:chMax val="1"/>
          <dgm:chPref val="0"/>
          <dgm:bulletEnabled val="1"/>
        </dgm:presLayoutVars>
      </dgm:prSet>
      <dgm:spPr/>
      <dgm:t>
        <a:bodyPr/>
        <a:lstStyle/>
        <a:p>
          <a:endParaRPr lang="en-US"/>
        </a:p>
      </dgm:t>
    </dgm:pt>
    <dgm:pt modelId="{3DC4B4BB-D6C1-8B40-955C-2568E2BC16AD}" type="pres">
      <dgm:prSet presAssocID="{AEFA9E71-D471-B149-B5E8-9AC81C8A775D}" presName="sibTrans" presStyleCnt="0"/>
      <dgm:spPr/>
    </dgm:pt>
    <dgm:pt modelId="{90F1DDDC-D013-2A46-928C-1E558978BB61}" type="pres">
      <dgm:prSet presAssocID="{36F2322A-52B9-BE44-BBBB-78A4CA8669E2}" presName="composite" presStyleCnt="0">
        <dgm:presLayoutVars>
          <dgm:chMax val="1"/>
          <dgm:chPref val="1"/>
        </dgm:presLayoutVars>
      </dgm:prSet>
      <dgm:spPr/>
    </dgm:pt>
    <dgm:pt modelId="{A81AF093-0312-B24F-BA74-29C213164D8F}" type="pres">
      <dgm:prSet presAssocID="{36F2322A-52B9-BE44-BBBB-78A4CA8669E2}" presName="Accent" presStyleLbl="trAlignAcc1" presStyleIdx="1" presStyleCnt="3">
        <dgm:presLayoutVars>
          <dgm:chMax val="0"/>
          <dgm:chPref val="0"/>
        </dgm:presLayoutVars>
      </dgm:prSet>
      <dgm:spPr/>
    </dgm:pt>
    <dgm:pt modelId="{A30B7108-6A3B-1C48-8B06-99DCCEE50A30}" type="pres">
      <dgm:prSet presAssocID="{36F2322A-52B9-BE44-BBBB-78A4CA8669E2}" presName="Image" presStyleLbl="alignImgPlace1" presStyleIdx="1" presStyleCnt="3">
        <dgm:presLayoutVars>
          <dgm:chMax val="0"/>
          <dgm:chPref val="0"/>
        </dgm:presLayoutVars>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t="-38000" b="-38000"/>
          </a:stretch>
        </a:blipFill>
      </dgm:spPr>
    </dgm:pt>
    <dgm:pt modelId="{3786863C-7A98-C64B-B60D-68CD7E24123E}" type="pres">
      <dgm:prSet presAssocID="{36F2322A-52B9-BE44-BBBB-78A4CA8669E2}" presName="ChildComposite" presStyleCnt="0"/>
      <dgm:spPr/>
    </dgm:pt>
    <dgm:pt modelId="{2AF7A12C-1F6F-B243-A8B4-66DC32653239}" type="pres">
      <dgm:prSet presAssocID="{36F2322A-52B9-BE44-BBBB-78A4CA8669E2}" presName="Child" presStyleLbl="node1" presStyleIdx="0" presStyleCnt="0">
        <dgm:presLayoutVars>
          <dgm:chMax val="0"/>
          <dgm:chPref val="0"/>
          <dgm:bulletEnabled val="1"/>
        </dgm:presLayoutVars>
      </dgm:prSet>
      <dgm:spPr/>
    </dgm:pt>
    <dgm:pt modelId="{0A6F28DC-8391-5249-8BC7-43F40F8B648D}" type="pres">
      <dgm:prSet presAssocID="{36F2322A-52B9-BE44-BBBB-78A4CA8669E2}" presName="Parent" presStyleLbl="revTx" presStyleIdx="1" presStyleCnt="3">
        <dgm:presLayoutVars>
          <dgm:chMax val="1"/>
          <dgm:chPref val="0"/>
          <dgm:bulletEnabled val="1"/>
        </dgm:presLayoutVars>
      </dgm:prSet>
      <dgm:spPr/>
      <dgm:t>
        <a:bodyPr/>
        <a:lstStyle/>
        <a:p>
          <a:endParaRPr lang="en-US"/>
        </a:p>
      </dgm:t>
    </dgm:pt>
    <dgm:pt modelId="{86E15707-E7A1-3D4A-AB05-93C07E958C4E}" type="pres">
      <dgm:prSet presAssocID="{29200E3E-5C62-AE4D-9CDA-C2833A42A400}" presName="sibTrans" presStyleCnt="0"/>
      <dgm:spPr/>
    </dgm:pt>
    <dgm:pt modelId="{5BAF4962-B473-7E47-A71E-0FB2D1BF4B85}" type="pres">
      <dgm:prSet presAssocID="{99DE2D99-C6A6-C949-9260-96908DE3FA60}" presName="composite" presStyleCnt="0">
        <dgm:presLayoutVars>
          <dgm:chMax val="1"/>
          <dgm:chPref val="1"/>
        </dgm:presLayoutVars>
      </dgm:prSet>
      <dgm:spPr/>
    </dgm:pt>
    <dgm:pt modelId="{539CBC5B-C02A-3B49-8AE5-23BBDE346436}" type="pres">
      <dgm:prSet presAssocID="{99DE2D99-C6A6-C949-9260-96908DE3FA60}" presName="Accent" presStyleLbl="trAlignAcc1" presStyleIdx="2" presStyleCnt="3">
        <dgm:presLayoutVars>
          <dgm:chMax val="0"/>
          <dgm:chPref val="0"/>
        </dgm:presLayoutVars>
      </dgm:prSet>
      <dgm:spPr/>
    </dgm:pt>
    <dgm:pt modelId="{B2026E4B-B3D7-5142-9267-80D41CAEACB9}" type="pres">
      <dgm:prSet presAssocID="{99DE2D99-C6A6-C949-9260-96908DE3FA60}" presName="Image" presStyleLbl="alignImgPlace1" presStyleIdx="2" presStyleCnt="3">
        <dgm:presLayoutVars>
          <dgm:chMax val="0"/>
          <dgm:chPref val="0"/>
        </dgm:presLayoutVars>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9000" r="-9000"/>
          </a:stretch>
        </a:blipFill>
      </dgm:spPr>
    </dgm:pt>
    <dgm:pt modelId="{C55ADB8F-B533-D043-A79A-6C3D35671E6C}" type="pres">
      <dgm:prSet presAssocID="{99DE2D99-C6A6-C949-9260-96908DE3FA60}" presName="ChildComposite" presStyleCnt="0"/>
      <dgm:spPr/>
    </dgm:pt>
    <dgm:pt modelId="{36FC8AED-49D7-B54F-B18E-2F72B86DD3D4}" type="pres">
      <dgm:prSet presAssocID="{99DE2D99-C6A6-C949-9260-96908DE3FA60}" presName="Child" presStyleLbl="node1" presStyleIdx="0" presStyleCnt="0">
        <dgm:presLayoutVars>
          <dgm:chMax val="0"/>
          <dgm:chPref val="0"/>
          <dgm:bulletEnabled val="1"/>
        </dgm:presLayoutVars>
      </dgm:prSet>
      <dgm:spPr/>
    </dgm:pt>
    <dgm:pt modelId="{A9EE1AAF-CB63-D546-B8FC-1AF68DA1A099}" type="pres">
      <dgm:prSet presAssocID="{99DE2D99-C6A6-C949-9260-96908DE3FA60}" presName="Parent" presStyleLbl="revTx" presStyleIdx="2" presStyleCnt="3">
        <dgm:presLayoutVars>
          <dgm:chMax val="1"/>
          <dgm:chPref val="0"/>
          <dgm:bulletEnabled val="1"/>
        </dgm:presLayoutVars>
      </dgm:prSet>
      <dgm:spPr/>
      <dgm:t>
        <a:bodyPr/>
        <a:lstStyle/>
        <a:p>
          <a:endParaRPr lang="en-US"/>
        </a:p>
      </dgm:t>
    </dgm:pt>
  </dgm:ptLst>
  <dgm:cxnLst>
    <dgm:cxn modelId="{FDEA7047-A2BB-0E48-AD50-BE9904FA3D0E}" type="presOf" srcId="{99DE2D99-C6A6-C949-9260-96908DE3FA60}" destId="{A9EE1AAF-CB63-D546-B8FC-1AF68DA1A099}" srcOrd="0" destOrd="0" presId="urn:microsoft.com/office/officeart/2008/layout/CaptionedPictures"/>
    <dgm:cxn modelId="{24F838CF-11D4-D740-8F05-4D32BD1EB032}" type="presOf" srcId="{36F2322A-52B9-BE44-BBBB-78A4CA8669E2}" destId="{0A6F28DC-8391-5249-8BC7-43F40F8B648D}" srcOrd="0" destOrd="0" presId="urn:microsoft.com/office/officeart/2008/layout/CaptionedPictures"/>
    <dgm:cxn modelId="{7424B99B-12C4-4D4E-B16E-BC42D5223DED}" type="presOf" srcId="{3E7F21F3-AEDE-2041-B95F-DE9059F21097}" destId="{CC5E52A1-4C49-9C41-BF89-A35F92885D42}" srcOrd="0" destOrd="0" presId="urn:microsoft.com/office/officeart/2008/layout/CaptionedPictures"/>
    <dgm:cxn modelId="{2126AB10-5D50-1148-9B16-4363B07E1716}" srcId="{EC598786-0CA0-604C-8903-4D81F12503DA}" destId="{36F2322A-52B9-BE44-BBBB-78A4CA8669E2}" srcOrd="1" destOrd="0" parTransId="{B3B3549B-A9C5-0D43-AA68-46B83780E74F}" sibTransId="{29200E3E-5C62-AE4D-9CDA-C2833A42A400}"/>
    <dgm:cxn modelId="{9C507959-D0E7-3140-97CB-CD6A0D122F97}" srcId="{EC598786-0CA0-604C-8903-4D81F12503DA}" destId="{3E7F21F3-AEDE-2041-B95F-DE9059F21097}" srcOrd="0" destOrd="0" parTransId="{197E0221-02B7-8B4F-8E33-103FF718223C}" sibTransId="{AEFA9E71-D471-B149-B5E8-9AC81C8A775D}"/>
    <dgm:cxn modelId="{59D1460D-1525-6544-8D41-F6806045FDEE}" srcId="{EC598786-0CA0-604C-8903-4D81F12503DA}" destId="{99DE2D99-C6A6-C949-9260-96908DE3FA60}" srcOrd="2" destOrd="0" parTransId="{439C0144-D8C1-0241-ADF2-EEB07B798DAE}" sibTransId="{9D87A5DF-C1EA-354C-B9F7-0A8EFB568151}"/>
    <dgm:cxn modelId="{8D2D4C99-0BBD-6846-A481-B3A2260FF1BB}" type="presOf" srcId="{EC598786-0CA0-604C-8903-4D81F12503DA}" destId="{5652F7D5-720B-8C44-9A89-DF1B14E7BB8A}" srcOrd="0" destOrd="0" presId="urn:microsoft.com/office/officeart/2008/layout/CaptionedPictures"/>
    <dgm:cxn modelId="{6BB4F5BE-F8A3-444D-93F7-FA8CA23F2EBD}" type="presParOf" srcId="{5652F7D5-720B-8C44-9A89-DF1B14E7BB8A}" destId="{51C44F93-F731-2A42-8322-4C725FD36F7D}" srcOrd="0" destOrd="0" presId="urn:microsoft.com/office/officeart/2008/layout/CaptionedPictures"/>
    <dgm:cxn modelId="{71CBFF27-C7ED-E345-88DF-469756EC68C1}" type="presParOf" srcId="{51C44F93-F731-2A42-8322-4C725FD36F7D}" destId="{6C5028A3-BDCC-AE44-886D-ED6A52BC2A13}" srcOrd="0" destOrd="0" presId="urn:microsoft.com/office/officeart/2008/layout/CaptionedPictures"/>
    <dgm:cxn modelId="{62531B6C-39ED-3A4E-AB9E-D89DE5F0F39E}" type="presParOf" srcId="{51C44F93-F731-2A42-8322-4C725FD36F7D}" destId="{C28AB98C-7466-0748-BD4F-DFE65D0B5725}" srcOrd="1" destOrd="0" presId="urn:microsoft.com/office/officeart/2008/layout/CaptionedPictures"/>
    <dgm:cxn modelId="{115370BA-AF2C-1842-ABDD-2C4008281678}" type="presParOf" srcId="{51C44F93-F731-2A42-8322-4C725FD36F7D}" destId="{452E15AA-ACF3-4B4B-AA3B-37BA32E23AA2}" srcOrd="2" destOrd="0" presId="urn:microsoft.com/office/officeart/2008/layout/CaptionedPictures"/>
    <dgm:cxn modelId="{DD6076F0-933F-5A4D-9A9B-63D36E41E4E8}" type="presParOf" srcId="{452E15AA-ACF3-4B4B-AA3B-37BA32E23AA2}" destId="{4B67ED63-B381-0B43-934C-29839112F60F}" srcOrd="0" destOrd="0" presId="urn:microsoft.com/office/officeart/2008/layout/CaptionedPictures"/>
    <dgm:cxn modelId="{EC0A4B4A-D196-2647-BE71-45116B3FBAED}" type="presParOf" srcId="{452E15AA-ACF3-4B4B-AA3B-37BA32E23AA2}" destId="{CC5E52A1-4C49-9C41-BF89-A35F92885D42}" srcOrd="1" destOrd="0" presId="urn:microsoft.com/office/officeart/2008/layout/CaptionedPictures"/>
    <dgm:cxn modelId="{53C0B831-512A-E84F-BAD9-21ED0849DB36}" type="presParOf" srcId="{5652F7D5-720B-8C44-9A89-DF1B14E7BB8A}" destId="{3DC4B4BB-D6C1-8B40-955C-2568E2BC16AD}" srcOrd="1" destOrd="0" presId="urn:microsoft.com/office/officeart/2008/layout/CaptionedPictures"/>
    <dgm:cxn modelId="{D9703676-4FC3-A94F-8DF1-513AA73A0B6D}" type="presParOf" srcId="{5652F7D5-720B-8C44-9A89-DF1B14E7BB8A}" destId="{90F1DDDC-D013-2A46-928C-1E558978BB61}" srcOrd="2" destOrd="0" presId="urn:microsoft.com/office/officeart/2008/layout/CaptionedPictures"/>
    <dgm:cxn modelId="{5B4EB584-805E-994B-B07A-99553CFE31FD}" type="presParOf" srcId="{90F1DDDC-D013-2A46-928C-1E558978BB61}" destId="{A81AF093-0312-B24F-BA74-29C213164D8F}" srcOrd="0" destOrd="0" presId="urn:microsoft.com/office/officeart/2008/layout/CaptionedPictures"/>
    <dgm:cxn modelId="{575B6088-B62F-914B-9FAB-7C4885FFC361}" type="presParOf" srcId="{90F1DDDC-D013-2A46-928C-1E558978BB61}" destId="{A30B7108-6A3B-1C48-8B06-99DCCEE50A30}" srcOrd="1" destOrd="0" presId="urn:microsoft.com/office/officeart/2008/layout/CaptionedPictures"/>
    <dgm:cxn modelId="{6342D7CF-4C83-8A46-AE89-7FF1BF5C8051}" type="presParOf" srcId="{90F1DDDC-D013-2A46-928C-1E558978BB61}" destId="{3786863C-7A98-C64B-B60D-68CD7E24123E}" srcOrd="2" destOrd="0" presId="urn:microsoft.com/office/officeart/2008/layout/CaptionedPictures"/>
    <dgm:cxn modelId="{4A7C18C7-B4CC-1E4F-A402-465201136055}" type="presParOf" srcId="{3786863C-7A98-C64B-B60D-68CD7E24123E}" destId="{2AF7A12C-1F6F-B243-A8B4-66DC32653239}" srcOrd="0" destOrd="0" presId="urn:microsoft.com/office/officeart/2008/layout/CaptionedPictures"/>
    <dgm:cxn modelId="{E15BE1D8-4ABD-E945-BCC8-2FF6AC7C7FCF}" type="presParOf" srcId="{3786863C-7A98-C64B-B60D-68CD7E24123E}" destId="{0A6F28DC-8391-5249-8BC7-43F40F8B648D}" srcOrd="1" destOrd="0" presId="urn:microsoft.com/office/officeart/2008/layout/CaptionedPictures"/>
    <dgm:cxn modelId="{FB04909F-F19B-C640-9310-F4B0D59EAE75}" type="presParOf" srcId="{5652F7D5-720B-8C44-9A89-DF1B14E7BB8A}" destId="{86E15707-E7A1-3D4A-AB05-93C07E958C4E}" srcOrd="3" destOrd="0" presId="urn:microsoft.com/office/officeart/2008/layout/CaptionedPictures"/>
    <dgm:cxn modelId="{91A35838-8098-954C-83B6-0A4C7284EFFA}" type="presParOf" srcId="{5652F7D5-720B-8C44-9A89-DF1B14E7BB8A}" destId="{5BAF4962-B473-7E47-A71E-0FB2D1BF4B85}" srcOrd="4" destOrd="0" presId="urn:microsoft.com/office/officeart/2008/layout/CaptionedPictures"/>
    <dgm:cxn modelId="{4D678F0A-5BB7-7441-A645-30CB59C5D45F}" type="presParOf" srcId="{5BAF4962-B473-7E47-A71E-0FB2D1BF4B85}" destId="{539CBC5B-C02A-3B49-8AE5-23BBDE346436}" srcOrd="0" destOrd="0" presId="urn:microsoft.com/office/officeart/2008/layout/CaptionedPictures"/>
    <dgm:cxn modelId="{2A854F12-FD9A-8C4C-A4B0-CC85CAD2A6E3}" type="presParOf" srcId="{5BAF4962-B473-7E47-A71E-0FB2D1BF4B85}" destId="{B2026E4B-B3D7-5142-9267-80D41CAEACB9}" srcOrd="1" destOrd="0" presId="urn:microsoft.com/office/officeart/2008/layout/CaptionedPictures"/>
    <dgm:cxn modelId="{3393C13F-5C26-DB42-BC7F-AEAECDFA2448}" type="presParOf" srcId="{5BAF4962-B473-7E47-A71E-0FB2D1BF4B85}" destId="{C55ADB8F-B533-D043-A79A-6C3D35671E6C}" srcOrd="2" destOrd="0" presId="urn:microsoft.com/office/officeart/2008/layout/CaptionedPictures"/>
    <dgm:cxn modelId="{BDBC2BC0-6E79-9347-888F-928F8408E213}" type="presParOf" srcId="{C55ADB8F-B533-D043-A79A-6C3D35671E6C}" destId="{36FC8AED-49D7-B54F-B18E-2F72B86DD3D4}" srcOrd="0" destOrd="0" presId="urn:microsoft.com/office/officeart/2008/layout/CaptionedPictures"/>
    <dgm:cxn modelId="{329B0D81-BAA2-2C41-B88C-EB71B33ECE70}" type="presParOf" srcId="{C55ADB8F-B533-D043-A79A-6C3D35671E6C}" destId="{A9EE1AAF-CB63-D546-B8FC-1AF68DA1A099}"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7F6DE1-7C89-3C41-A30E-FAE8BF60D666}">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1">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8BA00B-172D-934A-9561-E3AC6DBA7B99}">
      <dsp:nvSpPr>
        <dsp:cNvPr id="0" name=""/>
        <dsp:cNvSpPr/>
      </dsp:nvSpPr>
      <dsp:spPr>
        <a:xfrm>
          <a:off x="509717" y="338558"/>
          <a:ext cx="6468550" cy="677550"/>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1280" rIns="81280" bIns="81280" numCol="1" spcCol="1270" anchor="ctr" anchorCtr="0">
          <a:noAutofit/>
        </a:bodyPr>
        <a:lstStyle/>
        <a:p>
          <a:pPr lvl="0" algn="l" defTabSz="1422400">
            <a:lnSpc>
              <a:spcPct val="90000"/>
            </a:lnSpc>
            <a:spcBef>
              <a:spcPct val="0"/>
            </a:spcBef>
            <a:spcAft>
              <a:spcPct val="35000"/>
            </a:spcAft>
          </a:pPr>
          <a:r>
            <a:rPr lang="en-US" sz="3200" kern="1200" dirty="0"/>
            <a:t>Physical</a:t>
          </a:r>
        </a:p>
      </dsp:txBody>
      <dsp:txXfrm>
        <a:off x="509717" y="338558"/>
        <a:ext cx="6468550" cy="677550"/>
      </dsp:txXfrm>
    </dsp:sp>
    <dsp:sp modelId="{0E765622-2A62-1642-B344-777B1B2C12C7}">
      <dsp:nvSpPr>
        <dsp:cNvPr id="0" name=""/>
        <dsp:cNvSpPr/>
      </dsp:nvSpPr>
      <dsp:spPr>
        <a:xfrm>
          <a:off x="86248" y="253864"/>
          <a:ext cx="846937" cy="846937"/>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508105-02F7-794E-8553-C5026F7743E6}">
      <dsp:nvSpPr>
        <dsp:cNvPr id="0" name=""/>
        <dsp:cNvSpPr/>
      </dsp:nvSpPr>
      <dsp:spPr>
        <a:xfrm>
          <a:off x="995230" y="1354558"/>
          <a:ext cx="5983037" cy="677550"/>
        </a:xfrm>
        <a:prstGeom prst="rect">
          <a:avLst/>
        </a:prstGeom>
        <a:solidFill>
          <a:schemeClr val="accent1">
            <a:shade val="80000"/>
            <a:hueOff val="48583"/>
            <a:satOff val="-7942"/>
            <a:lumOff val="84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1280" rIns="81280" bIns="81280" numCol="1" spcCol="1270" anchor="ctr" anchorCtr="0">
          <a:noAutofit/>
        </a:bodyPr>
        <a:lstStyle/>
        <a:p>
          <a:pPr lvl="0" algn="l" defTabSz="1422400">
            <a:lnSpc>
              <a:spcPct val="90000"/>
            </a:lnSpc>
            <a:spcBef>
              <a:spcPct val="0"/>
            </a:spcBef>
            <a:spcAft>
              <a:spcPct val="35000"/>
            </a:spcAft>
          </a:pPr>
          <a:r>
            <a:rPr lang="en-US" sz="3200" kern="1200" dirty="0"/>
            <a:t>Sexual</a:t>
          </a:r>
        </a:p>
      </dsp:txBody>
      <dsp:txXfrm>
        <a:off x="995230" y="1354558"/>
        <a:ext cx="5983037" cy="677550"/>
      </dsp:txXfrm>
    </dsp:sp>
    <dsp:sp modelId="{224B6597-06CE-194A-8BBC-2F5F64A8AAE8}">
      <dsp:nvSpPr>
        <dsp:cNvPr id="0" name=""/>
        <dsp:cNvSpPr/>
      </dsp:nvSpPr>
      <dsp:spPr>
        <a:xfrm>
          <a:off x="571761" y="1269864"/>
          <a:ext cx="846937" cy="846937"/>
        </a:xfrm>
        <a:prstGeom prst="ellipse">
          <a:avLst/>
        </a:prstGeom>
        <a:solidFill>
          <a:schemeClr val="lt1">
            <a:hueOff val="0"/>
            <a:satOff val="0"/>
            <a:lumOff val="0"/>
            <a:alphaOff val="0"/>
          </a:schemeClr>
        </a:solidFill>
        <a:ln w="12700" cap="flat" cmpd="sng" algn="ctr">
          <a:solidFill>
            <a:schemeClr val="accent1">
              <a:shade val="80000"/>
              <a:hueOff val="48583"/>
              <a:satOff val="-7942"/>
              <a:lumOff val="8494"/>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E107A9-BCB7-5D48-A0A1-80BECAFC69ED}">
      <dsp:nvSpPr>
        <dsp:cNvPr id="0" name=""/>
        <dsp:cNvSpPr/>
      </dsp:nvSpPr>
      <dsp:spPr>
        <a:xfrm>
          <a:off x="1144243" y="2370558"/>
          <a:ext cx="5834024" cy="677550"/>
        </a:xfrm>
        <a:prstGeom prst="rect">
          <a:avLst/>
        </a:prstGeom>
        <a:solidFill>
          <a:schemeClr val="accent1">
            <a:shade val="80000"/>
            <a:hueOff val="97166"/>
            <a:satOff val="-15885"/>
            <a:lumOff val="169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1280" rIns="81280" bIns="81280" numCol="1" spcCol="1270" anchor="ctr" anchorCtr="0">
          <a:noAutofit/>
        </a:bodyPr>
        <a:lstStyle/>
        <a:p>
          <a:pPr lvl="0" algn="l" defTabSz="1422400">
            <a:lnSpc>
              <a:spcPct val="90000"/>
            </a:lnSpc>
            <a:spcBef>
              <a:spcPct val="0"/>
            </a:spcBef>
            <a:spcAft>
              <a:spcPct val="35000"/>
            </a:spcAft>
          </a:pPr>
          <a:r>
            <a:rPr lang="en-US" sz="3200" kern="1200" dirty="0"/>
            <a:t>Emotional</a:t>
          </a:r>
        </a:p>
      </dsp:txBody>
      <dsp:txXfrm>
        <a:off x="1144243" y="2370558"/>
        <a:ext cx="5834024" cy="677550"/>
      </dsp:txXfrm>
    </dsp:sp>
    <dsp:sp modelId="{50BE1324-3BE8-A142-904B-43FB81481340}">
      <dsp:nvSpPr>
        <dsp:cNvPr id="0" name=""/>
        <dsp:cNvSpPr/>
      </dsp:nvSpPr>
      <dsp:spPr>
        <a:xfrm>
          <a:off x="720774" y="2285864"/>
          <a:ext cx="846937" cy="846937"/>
        </a:xfrm>
        <a:prstGeom prst="ellipse">
          <a:avLst/>
        </a:prstGeom>
        <a:solidFill>
          <a:schemeClr val="lt1">
            <a:hueOff val="0"/>
            <a:satOff val="0"/>
            <a:lumOff val="0"/>
            <a:alphaOff val="0"/>
          </a:schemeClr>
        </a:solidFill>
        <a:ln w="12700" cap="flat" cmpd="sng" algn="ctr">
          <a:solidFill>
            <a:schemeClr val="accent1">
              <a:shade val="80000"/>
              <a:hueOff val="97166"/>
              <a:satOff val="-15885"/>
              <a:lumOff val="16988"/>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987085-18A8-A146-A1E5-0BF6A9C4D502}">
      <dsp:nvSpPr>
        <dsp:cNvPr id="0" name=""/>
        <dsp:cNvSpPr/>
      </dsp:nvSpPr>
      <dsp:spPr>
        <a:xfrm>
          <a:off x="995230" y="3386558"/>
          <a:ext cx="5983037" cy="677550"/>
        </a:xfrm>
        <a:prstGeom prst="rect">
          <a:avLst/>
        </a:prstGeom>
        <a:solidFill>
          <a:schemeClr val="accent1">
            <a:shade val="80000"/>
            <a:hueOff val="145749"/>
            <a:satOff val="-23827"/>
            <a:lumOff val="254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1280" rIns="81280" bIns="81280" numCol="1" spcCol="1270" anchor="ctr" anchorCtr="0">
          <a:noAutofit/>
        </a:bodyPr>
        <a:lstStyle/>
        <a:p>
          <a:pPr lvl="0" algn="l" defTabSz="1422400">
            <a:lnSpc>
              <a:spcPct val="90000"/>
            </a:lnSpc>
            <a:spcBef>
              <a:spcPct val="0"/>
            </a:spcBef>
            <a:spcAft>
              <a:spcPct val="35000"/>
            </a:spcAft>
          </a:pPr>
          <a:r>
            <a:rPr lang="en-US" sz="3200" kern="1200" dirty="0"/>
            <a:t>Financial</a:t>
          </a:r>
        </a:p>
      </dsp:txBody>
      <dsp:txXfrm>
        <a:off x="995230" y="3386558"/>
        <a:ext cx="5983037" cy="677550"/>
      </dsp:txXfrm>
    </dsp:sp>
    <dsp:sp modelId="{8763FC46-BC94-F845-87D8-B9E2983AA9A0}">
      <dsp:nvSpPr>
        <dsp:cNvPr id="0" name=""/>
        <dsp:cNvSpPr/>
      </dsp:nvSpPr>
      <dsp:spPr>
        <a:xfrm>
          <a:off x="571761" y="3301864"/>
          <a:ext cx="846937" cy="846937"/>
        </a:xfrm>
        <a:prstGeom prst="ellipse">
          <a:avLst/>
        </a:prstGeom>
        <a:solidFill>
          <a:schemeClr val="lt1">
            <a:hueOff val="0"/>
            <a:satOff val="0"/>
            <a:lumOff val="0"/>
            <a:alphaOff val="0"/>
          </a:schemeClr>
        </a:solidFill>
        <a:ln w="12700" cap="flat" cmpd="sng" algn="ctr">
          <a:solidFill>
            <a:schemeClr val="accent1">
              <a:shade val="80000"/>
              <a:hueOff val="145749"/>
              <a:satOff val="-23827"/>
              <a:lumOff val="25482"/>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7493E6-1955-F543-98D7-AB9EB8061B31}">
      <dsp:nvSpPr>
        <dsp:cNvPr id="0" name=""/>
        <dsp:cNvSpPr/>
      </dsp:nvSpPr>
      <dsp:spPr>
        <a:xfrm>
          <a:off x="509717" y="4402558"/>
          <a:ext cx="6468550" cy="677550"/>
        </a:xfrm>
        <a:prstGeom prst="rect">
          <a:avLst/>
        </a:prstGeom>
        <a:solidFill>
          <a:schemeClr val="accent1">
            <a:shade val="80000"/>
            <a:hueOff val="194332"/>
            <a:satOff val="-31769"/>
            <a:lumOff val="339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1280" rIns="81280" bIns="81280" numCol="1" spcCol="1270" anchor="ctr" anchorCtr="0">
          <a:noAutofit/>
        </a:bodyPr>
        <a:lstStyle/>
        <a:p>
          <a:pPr lvl="0" algn="l" defTabSz="1422400">
            <a:lnSpc>
              <a:spcPct val="90000"/>
            </a:lnSpc>
            <a:spcBef>
              <a:spcPct val="0"/>
            </a:spcBef>
            <a:spcAft>
              <a:spcPct val="35000"/>
            </a:spcAft>
          </a:pPr>
          <a:r>
            <a:rPr lang="en-US" sz="3200" kern="1200" dirty="0"/>
            <a:t>Technological</a:t>
          </a:r>
        </a:p>
      </dsp:txBody>
      <dsp:txXfrm>
        <a:off x="509717" y="4402558"/>
        <a:ext cx="6468550" cy="677550"/>
      </dsp:txXfrm>
    </dsp:sp>
    <dsp:sp modelId="{15CF1815-0E94-084C-8BE1-6C8CFB8F85EA}">
      <dsp:nvSpPr>
        <dsp:cNvPr id="0" name=""/>
        <dsp:cNvSpPr/>
      </dsp:nvSpPr>
      <dsp:spPr>
        <a:xfrm>
          <a:off x="86248" y="4317864"/>
          <a:ext cx="846937" cy="846937"/>
        </a:xfrm>
        <a:prstGeom prst="ellipse">
          <a:avLst/>
        </a:prstGeom>
        <a:solidFill>
          <a:schemeClr val="lt1">
            <a:hueOff val="0"/>
            <a:satOff val="0"/>
            <a:lumOff val="0"/>
            <a:alphaOff val="0"/>
          </a:schemeClr>
        </a:solidFill>
        <a:ln w="12700" cap="flat" cmpd="sng" algn="ctr">
          <a:solidFill>
            <a:schemeClr val="accent1">
              <a:shade val="80000"/>
              <a:hueOff val="194332"/>
              <a:satOff val="-31769"/>
              <a:lumOff val="33976"/>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2F14F6-E086-7F45-A652-64589B731BD1}">
      <dsp:nvSpPr>
        <dsp:cNvPr id="0" name=""/>
        <dsp:cNvSpPr/>
      </dsp:nvSpPr>
      <dsp:spPr>
        <a:xfrm>
          <a:off x="0" y="0"/>
          <a:ext cx="12119810" cy="1551188"/>
        </a:xfrm>
        <a:prstGeom prst="downArrowCallout">
          <a:avLst/>
        </a:prstGeom>
        <a:solidFill>
          <a:schemeClr val="accent1">
            <a:hueOff val="0"/>
            <a:satOff val="0"/>
            <a:lumOff val="0"/>
            <a:alpha val="79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n-US" sz="4100" kern="1200" dirty="0"/>
            <a:t>Conversational Screening in Virtual Spaces</a:t>
          </a:r>
        </a:p>
      </dsp:txBody>
      <dsp:txXfrm>
        <a:off x="0" y="0"/>
        <a:ext cx="12119810" cy="100791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CBF4A5-A0FB-4043-AB68-3622CA6327A1}">
      <dsp:nvSpPr>
        <dsp:cNvPr id="0" name=""/>
        <dsp:cNvSpPr/>
      </dsp:nvSpPr>
      <dsp:spPr>
        <a:xfrm>
          <a:off x="0" y="6370"/>
          <a:ext cx="10275887" cy="2181701"/>
        </a:xfrm>
        <a:prstGeom prst="roundRect">
          <a:avLst>
            <a:gd name="adj" fmla="val 1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DC5B1F-250C-974C-8EBA-0FE64FFA0A89}">
      <dsp:nvSpPr>
        <dsp:cNvPr id="0" name=""/>
        <dsp:cNvSpPr/>
      </dsp:nvSpPr>
      <dsp:spPr>
        <a:xfrm>
          <a:off x="308276" y="290893"/>
          <a:ext cx="3018541" cy="159991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2000" r="-3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962F60-E03A-BB46-9BE6-6205DB747C7A}">
      <dsp:nvSpPr>
        <dsp:cNvPr id="0" name=""/>
        <dsp:cNvSpPr/>
      </dsp:nvSpPr>
      <dsp:spPr>
        <a:xfrm rot="10800000">
          <a:off x="308276" y="2181701"/>
          <a:ext cx="3018541" cy="2666523"/>
        </a:xfrm>
        <a:prstGeom prst="round2SameRect">
          <a:avLst>
            <a:gd name="adj1" fmla="val 10500"/>
            <a:gd name="adj2" fmla="val 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t" anchorCtr="0">
          <a:noAutofit/>
        </a:bodyPr>
        <a:lstStyle/>
        <a:p>
          <a:pPr lvl="0" algn="ctr" defTabSz="1955800">
            <a:lnSpc>
              <a:spcPct val="90000"/>
            </a:lnSpc>
            <a:spcBef>
              <a:spcPct val="0"/>
            </a:spcBef>
            <a:spcAft>
              <a:spcPct val="35000"/>
            </a:spcAft>
          </a:pPr>
          <a:r>
            <a:rPr lang="en-US" sz="4400" kern="1200" dirty="0"/>
            <a:t>Flexible</a:t>
          </a:r>
        </a:p>
      </dsp:txBody>
      <dsp:txXfrm rot="10800000">
        <a:off x="390281" y="2181701"/>
        <a:ext cx="2854531" cy="2584518"/>
      </dsp:txXfrm>
    </dsp:sp>
    <dsp:sp modelId="{7B360610-169B-1D49-93E0-D4978BC6651F}">
      <dsp:nvSpPr>
        <dsp:cNvPr id="0" name=""/>
        <dsp:cNvSpPr/>
      </dsp:nvSpPr>
      <dsp:spPr>
        <a:xfrm>
          <a:off x="3628672" y="290893"/>
          <a:ext cx="3018541" cy="1599914"/>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A2915A-5794-DA4D-82A6-3EECC00A9FC5}">
      <dsp:nvSpPr>
        <dsp:cNvPr id="0" name=""/>
        <dsp:cNvSpPr/>
      </dsp:nvSpPr>
      <dsp:spPr>
        <a:xfrm rot="10800000">
          <a:off x="3628672" y="2181701"/>
          <a:ext cx="3018541" cy="2666523"/>
        </a:xfrm>
        <a:prstGeom prst="round2SameRect">
          <a:avLst>
            <a:gd name="adj1" fmla="val 10500"/>
            <a:gd name="adj2" fmla="val 0"/>
          </a:avLst>
        </a:prstGeom>
        <a:solidFill>
          <a:schemeClr val="accent4">
            <a:hueOff val="-5855157"/>
            <a:satOff val="15263"/>
            <a:lumOff val="16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t" anchorCtr="0">
          <a:noAutofit/>
        </a:bodyPr>
        <a:lstStyle/>
        <a:p>
          <a:pPr lvl="0" algn="ctr" defTabSz="1955800">
            <a:lnSpc>
              <a:spcPct val="90000"/>
            </a:lnSpc>
            <a:spcBef>
              <a:spcPct val="0"/>
            </a:spcBef>
            <a:spcAft>
              <a:spcPct val="35000"/>
            </a:spcAft>
          </a:pPr>
          <a:r>
            <a:rPr lang="en-US" sz="4400" kern="1200"/>
            <a:t>Tangible</a:t>
          </a:r>
        </a:p>
      </dsp:txBody>
      <dsp:txXfrm rot="10800000">
        <a:off x="3710677" y="2181701"/>
        <a:ext cx="2854531" cy="2584518"/>
      </dsp:txXfrm>
    </dsp:sp>
    <dsp:sp modelId="{223E4C99-D12A-E040-B814-184B935E42E5}">
      <dsp:nvSpPr>
        <dsp:cNvPr id="0" name=""/>
        <dsp:cNvSpPr/>
      </dsp:nvSpPr>
      <dsp:spPr>
        <a:xfrm>
          <a:off x="6949068" y="290893"/>
          <a:ext cx="3018541" cy="1599914"/>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33000" b="-3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28B2DA-C0E4-FD41-8ABF-47117E56BDA1}">
      <dsp:nvSpPr>
        <dsp:cNvPr id="0" name=""/>
        <dsp:cNvSpPr/>
      </dsp:nvSpPr>
      <dsp:spPr>
        <a:xfrm rot="10800000">
          <a:off x="6949068" y="2181701"/>
          <a:ext cx="3018541" cy="2666523"/>
        </a:xfrm>
        <a:prstGeom prst="round2SameRect">
          <a:avLst>
            <a:gd name="adj1" fmla="val 10500"/>
            <a:gd name="adj2" fmla="val 0"/>
          </a:avLst>
        </a:prstGeom>
        <a:solidFill>
          <a:schemeClr val="accent4">
            <a:hueOff val="-11710313"/>
            <a:satOff val="30527"/>
            <a:lumOff val="3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t" anchorCtr="0">
          <a:noAutofit/>
        </a:bodyPr>
        <a:lstStyle/>
        <a:p>
          <a:pPr lvl="0" algn="ctr" defTabSz="1955800">
            <a:lnSpc>
              <a:spcPct val="90000"/>
            </a:lnSpc>
            <a:spcBef>
              <a:spcPct val="0"/>
            </a:spcBef>
            <a:spcAft>
              <a:spcPct val="35000"/>
            </a:spcAft>
          </a:pPr>
          <a:r>
            <a:rPr lang="en-US" sz="4400" kern="1200" dirty="0"/>
            <a:t>Realistic</a:t>
          </a:r>
        </a:p>
      </dsp:txBody>
      <dsp:txXfrm rot="10800000">
        <a:off x="7031073" y="2181701"/>
        <a:ext cx="2854531" cy="258451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15F8E-6505-0B49-A3F6-DA333AC91322}">
      <dsp:nvSpPr>
        <dsp:cNvPr id="0" name=""/>
        <dsp:cNvSpPr/>
      </dsp:nvSpPr>
      <dsp:spPr>
        <a:xfrm>
          <a:off x="1441588" y="0"/>
          <a:ext cx="5115339" cy="511533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0" i="0" kern="1200" baseline="0" dirty="0"/>
            <a:t>Help survivors grow a circle of support.</a:t>
          </a:r>
          <a:endParaRPr lang="en-US" sz="2000" kern="1200" dirty="0"/>
        </a:p>
      </dsp:txBody>
      <dsp:txXfrm>
        <a:off x="2656481" y="383650"/>
        <a:ext cx="2685552" cy="869607"/>
      </dsp:txXfrm>
    </dsp:sp>
    <dsp:sp modelId="{BE8C80AA-A11E-A148-9141-0064CA58AEE8}">
      <dsp:nvSpPr>
        <dsp:cNvPr id="0" name=""/>
        <dsp:cNvSpPr/>
      </dsp:nvSpPr>
      <dsp:spPr>
        <a:xfrm>
          <a:off x="2081005" y="1278834"/>
          <a:ext cx="3836504" cy="3836504"/>
        </a:xfrm>
        <a:prstGeom prst="ellipse">
          <a:avLst/>
        </a:prstGeom>
        <a:solidFill>
          <a:schemeClr val="accent2">
            <a:hueOff val="-2077706"/>
            <a:satOff val="-63945"/>
            <a:lumOff val="335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0" i="0" kern="1200" baseline="0" dirty="0"/>
            <a:t>Connection to a domestic violence program</a:t>
          </a:r>
          <a:endParaRPr lang="en-US" sz="2400" kern="1200" dirty="0"/>
        </a:p>
      </dsp:txBody>
      <dsp:txXfrm>
        <a:off x="2642848" y="2237960"/>
        <a:ext cx="2712818" cy="191825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6B756-B62B-474F-852C-EC6135BC319F}">
      <dsp:nvSpPr>
        <dsp:cNvPr id="0" name=""/>
        <dsp:cNvSpPr/>
      </dsp:nvSpPr>
      <dsp:spPr>
        <a:xfrm>
          <a:off x="1021391" y="233559"/>
          <a:ext cx="6920943" cy="511455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57000" b="-57000"/>
          </a:stretch>
        </a:blipFill>
        <a:ln>
          <a:noFill/>
        </a:ln>
        <a:effectLst/>
      </dsp:spPr>
      <dsp:style>
        <a:lnRef idx="0">
          <a:scrgbClr r="0" g="0" b="0"/>
        </a:lnRef>
        <a:fillRef idx="1">
          <a:scrgbClr r="0" g="0" b="0"/>
        </a:fillRef>
        <a:effectRef idx="0">
          <a:scrgbClr r="0" g="0" b="0"/>
        </a:effectRef>
        <a:fontRef idx="minor"/>
      </dsp:style>
    </dsp:sp>
    <dsp:sp modelId="{D59224FE-DD8D-8E42-B3AD-3477A0B12B88}">
      <dsp:nvSpPr>
        <dsp:cNvPr id="0" name=""/>
        <dsp:cNvSpPr/>
      </dsp:nvSpPr>
      <dsp:spPr>
        <a:xfrm>
          <a:off x="5286820" y="3475301"/>
          <a:ext cx="5963791" cy="2452231"/>
        </a:xfrm>
        <a:prstGeom prst="verticalScroll">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5000"/>
            </a:spcAft>
          </a:pPr>
          <a:r>
            <a:rPr lang="en-US" sz="2800" kern="1200" dirty="0"/>
            <a:t>If you were concerned someone is experiencing violence, but they are not disclosing it—what could you do?</a:t>
          </a:r>
        </a:p>
      </dsp:txBody>
      <dsp:txXfrm>
        <a:off x="5593349" y="3781830"/>
        <a:ext cx="5350733" cy="199243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2B3CD2-1A67-414B-84C0-3FB1CCC333AB}">
      <dsp:nvSpPr>
        <dsp:cNvPr id="0" name=""/>
        <dsp:cNvSpPr/>
      </dsp:nvSpPr>
      <dsp:spPr>
        <a:xfrm rot="10800000">
          <a:off x="2216406" y="74"/>
          <a:ext cx="7330694" cy="1323531"/>
        </a:xfrm>
        <a:prstGeom prst="horizontalScroll">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83641" tIns="95250" rIns="177800" bIns="95250" numCol="1" spcCol="1270" anchor="ctr" anchorCtr="0">
          <a:noAutofit/>
        </a:bodyPr>
        <a:lstStyle/>
        <a:p>
          <a:pPr lvl="0" algn="ctr" defTabSz="1111250">
            <a:lnSpc>
              <a:spcPct val="90000"/>
            </a:lnSpc>
            <a:spcBef>
              <a:spcPct val="0"/>
            </a:spcBef>
            <a:spcAft>
              <a:spcPct val="35000"/>
            </a:spcAft>
          </a:pPr>
          <a:r>
            <a:rPr lang="en-US" sz="2500" kern="1200" dirty="0"/>
            <a:t>A phone call away!</a:t>
          </a:r>
        </a:p>
      </dsp:txBody>
      <dsp:txXfrm rot="10800000">
        <a:off x="2299127" y="165515"/>
        <a:ext cx="7082532" cy="992649"/>
      </dsp:txXfrm>
    </dsp:sp>
    <dsp:sp modelId="{92BC24E8-2C9B-6049-AB44-639296027504}">
      <dsp:nvSpPr>
        <dsp:cNvPr id="0" name=""/>
        <dsp:cNvSpPr/>
      </dsp:nvSpPr>
      <dsp:spPr>
        <a:xfrm>
          <a:off x="76560" y="139012"/>
          <a:ext cx="1479814" cy="128127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E3B06AE2-0DC6-4A41-827F-5378044F5525}">
      <dsp:nvSpPr>
        <dsp:cNvPr id="0" name=""/>
        <dsp:cNvSpPr/>
      </dsp:nvSpPr>
      <dsp:spPr>
        <a:xfrm rot="10800000">
          <a:off x="138230" y="1616341"/>
          <a:ext cx="7330694" cy="1323531"/>
        </a:xfrm>
        <a:prstGeom prst="horizontalScroll">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83641" tIns="95250" rIns="177800" bIns="95250" numCol="1" spcCol="1270" anchor="ctr" anchorCtr="0">
          <a:noAutofit/>
        </a:bodyPr>
        <a:lstStyle/>
        <a:p>
          <a:pPr lvl="0" algn="ctr" defTabSz="1111250">
            <a:lnSpc>
              <a:spcPct val="90000"/>
            </a:lnSpc>
            <a:spcBef>
              <a:spcPct val="0"/>
            </a:spcBef>
            <a:spcAft>
              <a:spcPct val="35000"/>
            </a:spcAft>
          </a:pPr>
          <a:r>
            <a:rPr lang="en-US" sz="2500" kern="1200" dirty="0"/>
            <a:t>Each program is different!</a:t>
          </a:r>
        </a:p>
      </dsp:txBody>
      <dsp:txXfrm rot="10800000">
        <a:off x="220951" y="1781782"/>
        <a:ext cx="7082532" cy="992649"/>
      </dsp:txXfrm>
    </dsp:sp>
    <dsp:sp modelId="{CD50D5CA-D923-6B43-913B-869C9278C361}">
      <dsp:nvSpPr>
        <dsp:cNvPr id="0" name=""/>
        <dsp:cNvSpPr/>
      </dsp:nvSpPr>
      <dsp:spPr>
        <a:xfrm>
          <a:off x="8958291" y="1493716"/>
          <a:ext cx="1323531" cy="132353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33BE7896-E7E5-284B-8E15-4843021DB880}">
      <dsp:nvSpPr>
        <dsp:cNvPr id="0" name=""/>
        <dsp:cNvSpPr/>
      </dsp:nvSpPr>
      <dsp:spPr>
        <a:xfrm rot="10800000">
          <a:off x="2177335" y="3437306"/>
          <a:ext cx="7330694" cy="1323531"/>
        </a:xfrm>
        <a:prstGeom prst="horizontalScroll">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83641" tIns="95250" rIns="177800" bIns="95250" numCol="1" spcCol="1270" anchor="ctr" anchorCtr="0">
          <a:noAutofit/>
        </a:bodyPr>
        <a:lstStyle/>
        <a:p>
          <a:pPr lvl="0" algn="ctr" defTabSz="1111250">
            <a:lnSpc>
              <a:spcPct val="90000"/>
            </a:lnSpc>
            <a:spcBef>
              <a:spcPct val="0"/>
            </a:spcBef>
            <a:spcAft>
              <a:spcPct val="35000"/>
            </a:spcAft>
          </a:pPr>
          <a:r>
            <a:rPr lang="en-US" sz="2500" kern="1200"/>
            <a:t>If you need help connecting—just let us know!</a:t>
          </a:r>
        </a:p>
      </dsp:txBody>
      <dsp:txXfrm rot="10800000">
        <a:off x="2260056" y="3602747"/>
        <a:ext cx="7082532" cy="992649"/>
      </dsp:txXfrm>
    </dsp:sp>
    <dsp:sp modelId="{FBE0EDD9-AB93-D344-A0C2-F4D4BFA9A869}">
      <dsp:nvSpPr>
        <dsp:cNvPr id="0" name=""/>
        <dsp:cNvSpPr/>
      </dsp:nvSpPr>
      <dsp:spPr>
        <a:xfrm>
          <a:off x="81642" y="3285841"/>
          <a:ext cx="1323531" cy="132353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67DEE-FE1F-E244-BEE2-CB0A8026A01C}">
      <dsp:nvSpPr>
        <dsp:cNvPr id="0" name=""/>
        <dsp:cNvSpPr/>
      </dsp:nvSpPr>
      <dsp:spPr>
        <a:xfrm>
          <a:off x="0" y="0"/>
          <a:ext cx="12192000" cy="1469570"/>
        </a:xfrm>
        <a:prstGeom prst="can">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r>
            <a:rPr lang="en-US" sz="2900" kern="1200" dirty="0"/>
            <a:t>We need four people willing to help us practice after the brain break!</a:t>
          </a:r>
        </a:p>
      </dsp:txBody>
      <dsp:txXfrm>
        <a:off x="0" y="367393"/>
        <a:ext cx="12192000" cy="91848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1518A5-ABE0-B543-A5F8-81519C6E6C4B}">
      <dsp:nvSpPr>
        <dsp:cNvPr id="0" name=""/>
        <dsp:cNvSpPr/>
      </dsp:nvSpPr>
      <dsp:spPr>
        <a:xfrm>
          <a:off x="161359" y="30073"/>
          <a:ext cx="5459010" cy="40194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Jordan is one of your clients that you saw before the pandemic began. They were a single parent when you met them, but during the pandemic, they met someone at work and have been dating them for about six months. Jordan is excited to tell you that they got engaged on Valentine’s Day. They tell you that they are probably going to be moving soon—they will still be in the county but are moving closer to their partner’s family. </a:t>
          </a:r>
        </a:p>
      </dsp:txBody>
      <dsp:txXfrm>
        <a:off x="161359" y="30073"/>
        <a:ext cx="5459010" cy="4019476"/>
      </dsp:txXfrm>
    </dsp:sp>
    <dsp:sp modelId="{0DE0D963-236A-9A4F-8622-6594AAF2B9F2}">
      <dsp:nvSpPr>
        <dsp:cNvPr id="0" name=""/>
        <dsp:cNvSpPr/>
      </dsp:nvSpPr>
      <dsp:spPr>
        <a:xfrm>
          <a:off x="7471309" y="0"/>
          <a:ext cx="2173432" cy="21108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Does anything you hear concern you?</a:t>
          </a:r>
        </a:p>
      </dsp:txBody>
      <dsp:txXfrm>
        <a:off x="7471309" y="0"/>
        <a:ext cx="2173432" cy="2110894"/>
      </dsp:txXfrm>
    </dsp:sp>
    <dsp:sp modelId="{BF0B2238-50B4-1F4D-8E23-F7B278A8E098}">
      <dsp:nvSpPr>
        <dsp:cNvPr id="0" name=""/>
        <dsp:cNvSpPr/>
      </dsp:nvSpPr>
      <dsp:spPr>
        <a:xfrm>
          <a:off x="7506192" y="2316070"/>
          <a:ext cx="2173432" cy="19461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Role play with us how could you address those concerns.</a:t>
          </a:r>
        </a:p>
      </dsp:txBody>
      <dsp:txXfrm>
        <a:off x="7506192" y="2316070"/>
        <a:ext cx="2173432" cy="194613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6E09B-5280-2C47-92AE-43E81AC75426}">
      <dsp:nvSpPr>
        <dsp:cNvPr id="0" name=""/>
        <dsp:cNvSpPr/>
      </dsp:nvSpPr>
      <dsp:spPr>
        <a:xfrm>
          <a:off x="0" y="90321"/>
          <a:ext cx="6536871" cy="56160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t>You work with a couple who you cannot get to meet with you separately. You notice that while Chris is often talkative and upbeat when speaking with you, they are quick to interrupt their partner Sam when they are trying to talk. You overheard Chris speaking harshly to Sam when they thought they were muted before a session started. Sam seems to be nervous about meeting with you and when you mention the idea of meeting one-on-one with each of them, Chris says “Look, I don’t have anything to hide”. </a:t>
          </a:r>
        </a:p>
      </dsp:txBody>
      <dsp:txXfrm>
        <a:off x="274151" y="364472"/>
        <a:ext cx="5988569" cy="506769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9B4FED-11EF-AB4C-9EE2-06C222D3A8E2}">
      <dsp:nvSpPr>
        <dsp:cNvPr id="0" name=""/>
        <dsp:cNvSpPr/>
      </dsp:nvSpPr>
      <dsp:spPr>
        <a:xfrm>
          <a:off x="0" y="205429"/>
          <a:ext cx="4441372" cy="3811398"/>
        </a:xfrm>
        <a:prstGeom prst="foldedCorner">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l" defTabSz="1822450">
            <a:lnSpc>
              <a:spcPct val="90000"/>
            </a:lnSpc>
            <a:spcBef>
              <a:spcPct val="0"/>
            </a:spcBef>
            <a:spcAft>
              <a:spcPct val="35000"/>
            </a:spcAft>
          </a:pPr>
          <a:r>
            <a:rPr lang="en-US" sz="4100" kern="1200" dirty="0"/>
            <a:t>Please talk through how you would respond to this scenario.</a:t>
          </a:r>
        </a:p>
      </dsp:txBody>
      <dsp:txXfrm>
        <a:off x="0" y="205429"/>
        <a:ext cx="4441372" cy="317615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D3B81E-4BF9-E849-B1FF-9ABB3B6BA888}">
      <dsp:nvSpPr>
        <dsp:cNvPr id="0" name=""/>
        <dsp:cNvSpPr/>
      </dsp:nvSpPr>
      <dsp:spPr>
        <a:xfrm>
          <a:off x="0" y="276562"/>
          <a:ext cx="8882743" cy="5374146"/>
        </a:xfrm>
        <a:prstGeom prst="teardrop">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a:solidFill>
                <a:schemeClr val="tx1"/>
              </a:solidFill>
            </a:rPr>
            <a:t>Ash has been a client for several years. Since going virtual, Ash has a tough time finding a quiet place to talk, has missed several appointments without notifying you, and has changed phone numbers a few times. Before the pandemic, Ash had been saying that things with their partner had not been working out and they were considering trying to get their own apartment or moving in with their mom. The pandemic changed these plans for Ash, who also recently lost their job. </a:t>
          </a:r>
        </a:p>
      </dsp:txBody>
      <dsp:txXfrm>
        <a:off x="1300848" y="1063587"/>
        <a:ext cx="6281047" cy="38000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68860A-90DE-8546-A249-F170BF23DD85}">
      <dsp:nvSpPr>
        <dsp:cNvPr id="0" name=""/>
        <dsp:cNvSpPr/>
      </dsp:nvSpPr>
      <dsp:spPr>
        <a:xfrm>
          <a:off x="4418707" y="1575969"/>
          <a:ext cx="1935401" cy="1935401"/>
        </a:xfrm>
        <a:prstGeom prst="ellipse">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sp>
    <dsp:sp modelId="{854972F0-EA7F-7143-88F8-E8D938A79E0C}">
      <dsp:nvSpPr>
        <dsp:cNvPr id="0" name=""/>
        <dsp:cNvSpPr/>
      </dsp:nvSpPr>
      <dsp:spPr>
        <a:xfrm>
          <a:off x="4222139" y="558557"/>
          <a:ext cx="2245065" cy="129948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kern="1200" dirty="0"/>
            <a:t>Physical</a:t>
          </a:r>
        </a:p>
      </dsp:txBody>
      <dsp:txXfrm>
        <a:off x="4222139" y="558557"/>
        <a:ext cx="2245065" cy="1299483"/>
      </dsp:txXfrm>
    </dsp:sp>
    <dsp:sp modelId="{18A3A03D-C885-3844-A61B-F69975820BA1}">
      <dsp:nvSpPr>
        <dsp:cNvPr id="0" name=""/>
        <dsp:cNvSpPr/>
      </dsp:nvSpPr>
      <dsp:spPr>
        <a:xfrm>
          <a:off x="5154933" y="2110693"/>
          <a:ext cx="1935401" cy="1935401"/>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sp>
    <dsp:sp modelId="{3C66DC2D-B52A-3E44-B07D-F8C8FAD4C3F3}">
      <dsp:nvSpPr>
        <dsp:cNvPr id="0" name=""/>
        <dsp:cNvSpPr/>
      </dsp:nvSpPr>
      <dsp:spPr>
        <a:xfrm>
          <a:off x="6669915" y="1766174"/>
          <a:ext cx="2012817" cy="141007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kern="1200" dirty="0"/>
            <a:t>Sexual</a:t>
          </a:r>
        </a:p>
      </dsp:txBody>
      <dsp:txXfrm>
        <a:off x="6669915" y="1766174"/>
        <a:ext cx="2012817" cy="1410078"/>
      </dsp:txXfrm>
    </dsp:sp>
    <dsp:sp modelId="{A50863DC-A934-0741-B26C-BDDC0E837D0B}">
      <dsp:nvSpPr>
        <dsp:cNvPr id="0" name=""/>
        <dsp:cNvSpPr/>
      </dsp:nvSpPr>
      <dsp:spPr>
        <a:xfrm>
          <a:off x="4873913" y="2976647"/>
          <a:ext cx="1935401" cy="1935401"/>
        </a:xfrm>
        <a:prstGeom prst="ellipse">
          <a:avLst/>
        </a:prstGeom>
        <a:solidFill>
          <a:schemeClr val="accent4">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sp>
    <dsp:sp modelId="{48A3775F-30C4-804D-9228-9658B7A8980E}">
      <dsp:nvSpPr>
        <dsp:cNvPr id="0" name=""/>
        <dsp:cNvSpPr/>
      </dsp:nvSpPr>
      <dsp:spPr>
        <a:xfrm>
          <a:off x="6490822" y="3806293"/>
          <a:ext cx="2012817" cy="141007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kern="1200" dirty="0"/>
            <a:t>Financial</a:t>
          </a:r>
        </a:p>
      </dsp:txBody>
      <dsp:txXfrm>
        <a:off x="6490822" y="3806293"/>
        <a:ext cx="2012817" cy="1410078"/>
      </dsp:txXfrm>
    </dsp:sp>
    <dsp:sp modelId="{8991BD21-9EC8-2F4B-8157-C5A34D80AEB2}">
      <dsp:nvSpPr>
        <dsp:cNvPr id="0" name=""/>
        <dsp:cNvSpPr/>
      </dsp:nvSpPr>
      <dsp:spPr>
        <a:xfrm>
          <a:off x="3963500" y="2976647"/>
          <a:ext cx="1935401" cy="1935401"/>
        </a:xfrm>
        <a:prstGeom prst="ellipse">
          <a:avLst/>
        </a:prstGeom>
        <a:solidFill>
          <a:schemeClr val="accent5">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sp>
    <dsp:sp modelId="{DF3D944B-4BBE-B544-8521-7A3448F5EB77}">
      <dsp:nvSpPr>
        <dsp:cNvPr id="0" name=""/>
        <dsp:cNvSpPr/>
      </dsp:nvSpPr>
      <dsp:spPr>
        <a:xfrm>
          <a:off x="1018893" y="3789809"/>
          <a:ext cx="4020442" cy="141007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kern="1200" dirty="0"/>
            <a:t>Emotional/Mental</a:t>
          </a:r>
        </a:p>
      </dsp:txBody>
      <dsp:txXfrm>
        <a:off x="1018893" y="3789809"/>
        <a:ext cx="4020442" cy="1410078"/>
      </dsp:txXfrm>
    </dsp:sp>
    <dsp:sp modelId="{612454B9-3042-1649-9209-B1886EF4F3A1}">
      <dsp:nvSpPr>
        <dsp:cNvPr id="0" name=""/>
        <dsp:cNvSpPr/>
      </dsp:nvSpPr>
      <dsp:spPr>
        <a:xfrm>
          <a:off x="3682480" y="2110693"/>
          <a:ext cx="1935401" cy="1935401"/>
        </a:xfrm>
        <a:prstGeom prst="ellipse">
          <a:avLst/>
        </a:prstGeom>
        <a:solidFill>
          <a:schemeClr val="accent6">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sp>
    <dsp:sp modelId="{AD697839-4669-1349-AEC3-F5345E16866C}">
      <dsp:nvSpPr>
        <dsp:cNvPr id="0" name=""/>
        <dsp:cNvSpPr/>
      </dsp:nvSpPr>
      <dsp:spPr>
        <a:xfrm>
          <a:off x="1776727" y="1766174"/>
          <a:ext cx="2012817" cy="141007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kern="1200" dirty="0"/>
            <a:t>Technological </a:t>
          </a:r>
        </a:p>
      </dsp:txBody>
      <dsp:txXfrm>
        <a:off x="1776727" y="1766174"/>
        <a:ext cx="2012817" cy="141007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2C5CBF-7F93-604A-B9A7-A1F202AB9279}">
      <dsp:nvSpPr>
        <dsp:cNvPr id="0" name=""/>
        <dsp:cNvSpPr/>
      </dsp:nvSpPr>
      <dsp:spPr>
        <a:xfrm>
          <a:off x="0" y="600668"/>
          <a:ext cx="3831771" cy="1329592"/>
        </a:xfrm>
        <a:prstGeom prst="cloud">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sz="3600" kern="1200" dirty="0">
              <a:solidFill>
                <a:schemeClr val="tx1"/>
              </a:solidFill>
            </a:rPr>
            <a:t>Concerns?</a:t>
          </a:r>
        </a:p>
      </dsp:txBody>
      <dsp:txXfrm>
        <a:off x="528110" y="801461"/>
        <a:ext cx="2503069" cy="86638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EC73EC-4CE5-7F45-A725-1B162E3C726E}">
      <dsp:nvSpPr>
        <dsp:cNvPr id="0" name=""/>
        <dsp:cNvSpPr/>
      </dsp:nvSpPr>
      <dsp:spPr>
        <a:xfrm>
          <a:off x="0" y="952820"/>
          <a:ext cx="3831771" cy="1719301"/>
        </a:xfrm>
        <a:prstGeom prst="doubleWave">
          <a:avLst/>
        </a:prstGeom>
        <a:solidFill>
          <a:schemeClr val="accent6">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lvl="0" algn="l" defTabSz="2222500">
            <a:lnSpc>
              <a:spcPct val="90000"/>
            </a:lnSpc>
            <a:spcBef>
              <a:spcPct val="0"/>
            </a:spcBef>
            <a:spcAft>
              <a:spcPct val="35000"/>
            </a:spcAft>
          </a:pPr>
          <a:r>
            <a:rPr lang="en-US" sz="5000" kern="1200" dirty="0"/>
            <a:t>Responses?</a:t>
          </a:r>
        </a:p>
      </dsp:txBody>
      <dsp:txXfrm>
        <a:off x="0" y="1167733"/>
        <a:ext cx="3831771" cy="1289475"/>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59FB34-E680-2A4B-9116-40EEA3B5A9A3}">
      <dsp:nvSpPr>
        <dsp:cNvPr id="0" name=""/>
        <dsp:cNvSpPr/>
      </dsp:nvSpPr>
      <dsp:spPr>
        <a:xfrm>
          <a:off x="59872" y="0"/>
          <a:ext cx="5976256" cy="5976256"/>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53340" tIns="53340" rIns="53340" bIns="53340" numCol="1" spcCol="1270" anchor="ctr" anchorCtr="0">
          <a:noAutofit/>
        </a:bodyPr>
        <a:lstStyle/>
        <a:p>
          <a:pPr lvl="0" algn="ctr" defTabSz="1866900">
            <a:lnSpc>
              <a:spcPct val="90000"/>
            </a:lnSpc>
            <a:spcBef>
              <a:spcPct val="0"/>
            </a:spcBef>
            <a:spcAft>
              <a:spcPct val="35000"/>
            </a:spcAft>
          </a:pPr>
          <a:r>
            <a:rPr lang="en-US" sz="4200" kern="1200" dirty="0"/>
            <a:t>A client discloses their partner makes them feel scared and has hit them on occasion. </a:t>
          </a:r>
        </a:p>
      </dsp:txBody>
      <dsp:txXfrm>
        <a:off x="935074" y="875202"/>
        <a:ext cx="4225852" cy="422585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27E7FD-5E31-524B-B1CF-67CAE58ADB36}">
      <dsp:nvSpPr>
        <dsp:cNvPr id="0" name=""/>
        <dsp:cNvSpPr/>
      </dsp:nvSpPr>
      <dsp:spPr>
        <a:xfrm>
          <a:off x="0" y="32603"/>
          <a:ext cx="6389095" cy="3576065"/>
        </a:xfrm>
        <a:prstGeom prst="left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lvl="0" algn="l" defTabSz="2222500">
            <a:lnSpc>
              <a:spcPct val="90000"/>
            </a:lnSpc>
            <a:spcBef>
              <a:spcPct val="0"/>
            </a:spcBef>
            <a:spcAft>
              <a:spcPct val="35000"/>
            </a:spcAft>
          </a:pPr>
          <a:r>
            <a:rPr lang="en-US" sz="5000" kern="1200" dirty="0"/>
            <a:t>How could you react to this situation?</a:t>
          </a:r>
        </a:p>
      </dsp:txBody>
      <dsp:txXfrm>
        <a:off x="2237653" y="32603"/>
        <a:ext cx="4151442" cy="357606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6A64E4-8F10-2C48-A637-1182E203B8E5}">
      <dsp:nvSpPr>
        <dsp:cNvPr id="0" name=""/>
        <dsp:cNvSpPr/>
      </dsp:nvSpPr>
      <dsp:spPr>
        <a:xfrm>
          <a:off x="0" y="0"/>
          <a:ext cx="7042878" cy="5365255"/>
        </a:xfrm>
        <a:prstGeom prst="bevel">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kern="1200" dirty="0"/>
            <a:t>You are meeting with someone for the first time.  You notice they keep whispering and are frequently turning their camera  on and off. How would you initiate a conversational screen with this person?</a:t>
          </a:r>
        </a:p>
      </dsp:txBody>
      <dsp:txXfrm>
        <a:off x="670657" y="670657"/>
        <a:ext cx="5701564" cy="4023941"/>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E793B-068B-E948-AD85-B2839CEA0B15}">
      <dsp:nvSpPr>
        <dsp:cNvPr id="0" name=""/>
        <dsp:cNvSpPr/>
      </dsp:nvSpPr>
      <dsp:spPr>
        <a:xfrm>
          <a:off x="0" y="0"/>
          <a:ext cx="6678386" cy="4440679"/>
        </a:xfrm>
        <a:prstGeom prst="cub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You are working with a client who has disclosed IPV. You make a warm referral to your local domestic violence program and their response is “I don’t want to go to a shelter.” What could you say in response to this statement? </a:t>
          </a:r>
        </a:p>
      </dsp:txBody>
      <dsp:txXfrm>
        <a:off x="0" y="1110170"/>
        <a:ext cx="5568216" cy="33305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E46AFA-F6A6-6E4C-BBBA-AEA9029DE66F}">
      <dsp:nvSpPr>
        <dsp:cNvPr id="0" name=""/>
        <dsp:cNvSpPr/>
      </dsp:nvSpPr>
      <dsp:spPr>
        <a:xfrm>
          <a:off x="0" y="68711"/>
          <a:ext cx="6326071" cy="15818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b="1" kern="1200"/>
            <a:t>What strategies do you use to build trust and connect with your clients when you meet with them virtually?</a:t>
          </a:r>
          <a:endParaRPr lang="en-US" sz="2600" kern="1200"/>
        </a:p>
      </dsp:txBody>
      <dsp:txXfrm>
        <a:off x="77219" y="145930"/>
        <a:ext cx="6171633" cy="14274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12556C-D879-C149-9CD6-770C48218B31}">
      <dsp:nvSpPr>
        <dsp:cNvPr id="0" name=""/>
        <dsp:cNvSpPr/>
      </dsp:nvSpPr>
      <dsp:spPr>
        <a:xfrm>
          <a:off x="0" y="0"/>
          <a:ext cx="11349264" cy="233359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en-US" sz="6500" kern="1200" dirty="0"/>
            <a:t>Temperature Taking</a:t>
          </a:r>
        </a:p>
      </dsp:txBody>
      <dsp:txXfrm>
        <a:off x="2503212" y="0"/>
        <a:ext cx="8846051" cy="2333595"/>
      </dsp:txXfrm>
    </dsp:sp>
    <dsp:sp modelId="{DC2431E8-5BC4-3E4B-8933-532AF4207605}">
      <dsp:nvSpPr>
        <dsp:cNvPr id="0" name=""/>
        <dsp:cNvSpPr/>
      </dsp:nvSpPr>
      <dsp:spPr>
        <a:xfrm>
          <a:off x="233359" y="233359"/>
          <a:ext cx="2269852" cy="186687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D57AA1-D98E-2142-A266-8DDB963A8369}">
      <dsp:nvSpPr>
        <dsp:cNvPr id="0" name=""/>
        <dsp:cNvSpPr/>
      </dsp:nvSpPr>
      <dsp:spPr>
        <a:xfrm>
          <a:off x="0" y="2566954"/>
          <a:ext cx="11349264" cy="2333595"/>
        </a:xfrm>
        <a:prstGeom prst="roundRect">
          <a:avLst>
            <a:gd name="adj" fmla="val 10000"/>
          </a:avLst>
        </a:prstGeom>
        <a:solidFill>
          <a:schemeClr val="accent4">
            <a:hueOff val="-11710313"/>
            <a:satOff val="30527"/>
            <a:lumOff val="3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en-US" sz="6500" kern="1200" dirty="0"/>
            <a:t>Mask Wearing </a:t>
          </a:r>
        </a:p>
      </dsp:txBody>
      <dsp:txXfrm>
        <a:off x="2503212" y="2566954"/>
        <a:ext cx="8846051" cy="2333595"/>
      </dsp:txXfrm>
    </dsp:sp>
    <dsp:sp modelId="{AB6A0940-CAFA-F946-9423-E6DC8F81FDA4}">
      <dsp:nvSpPr>
        <dsp:cNvPr id="0" name=""/>
        <dsp:cNvSpPr/>
      </dsp:nvSpPr>
      <dsp:spPr>
        <a:xfrm>
          <a:off x="233359" y="2800314"/>
          <a:ext cx="2269852" cy="1866876"/>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7719E-4685-DF4E-BB19-866C93B8E524}">
      <dsp:nvSpPr>
        <dsp:cNvPr id="0" name=""/>
        <dsp:cNvSpPr/>
      </dsp:nvSpPr>
      <dsp:spPr>
        <a:xfrm>
          <a:off x="1900" y="0"/>
          <a:ext cx="1992395" cy="45002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r>
            <a:rPr lang="en-US" sz="2900" kern="1200"/>
            <a:t>Provide Privacy</a:t>
          </a:r>
        </a:p>
      </dsp:txBody>
      <dsp:txXfrm>
        <a:off x="1900" y="1800116"/>
        <a:ext cx="1992395" cy="1800116"/>
      </dsp:txXfrm>
    </dsp:sp>
    <dsp:sp modelId="{0A4AB78C-37DB-6540-9E51-EDB7172BB4D7}">
      <dsp:nvSpPr>
        <dsp:cNvPr id="0" name=""/>
        <dsp:cNvSpPr/>
      </dsp:nvSpPr>
      <dsp:spPr>
        <a:xfrm>
          <a:off x="248799" y="270017"/>
          <a:ext cx="1498597" cy="149859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4B6825-3F6A-8849-A7DE-CB44FA5ED3E9}">
      <dsp:nvSpPr>
        <dsp:cNvPr id="0" name=""/>
        <dsp:cNvSpPr/>
      </dsp:nvSpPr>
      <dsp:spPr>
        <a:xfrm>
          <a:off x="2054067" y="0"/>
          <a:ext cx="1992395" cy="45002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r>
            <a:rPr lang="en-US" sz="2900" kern="1200"/>
            <a:t>Educate</a:t>
          </a:r>
        </a:p>
      </dsp:txBody>
      <dsp:txXfrm>
        <a:off x="2054067" y="1800116"/>
        <a:ext cx="1992395" cy="1800116"/>
      </dsp:txXfrm>
    </dsp:sp>
    <dsp:sp modelId="{3F519770-4EFC-3244-B034-496A6DCB6947}">
      <dsp:nvSpPr>
        <dsp:cNvPr id="0" name=""/>
        <dsp:cNvSpPr/>
      </dsp:nvSpPr>
      <dsp:spPr>
        <a:xfrm>
          <a:off x="2300966" y="270017"/>
          <a:ext cx="1498597" cy="149859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5000" b="-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4464A9-0343-8741-BB4B-B12846D3BC0C}">
      <dsp:nvSpPr>
        <dsp:cNvPr id="0" name=""/>
        <dsp:cNvSpPr/>
      </dsp:nvSpPr>
      <dsp:spPr>
        <a:xfrm>
          <a:off x="4106234" y="0"/>
          <a:ext cx="1992395" cy="45002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r>
            <a:rPr lang="en-US" sz="2900" kern="1200" dirty="0"/>
            <a:t>Ask</a:t>
          </a:r>
        </a:p>
      </dsp:txBody>
      <dsp:txXfrm>
        <a:off x="4106234" y="1800116"/>
        <a:ext cx="1992395" cy="1800116"/>
      </dsp:txXfrm>
    </dsp:sp>
    <dsp:sp modelId="{0A31CB42-1FEA-114E-864B-FF6E1C578C78}">
      <dsp:nvSpPr>
        <dsp:cNvPr id="0" name=""/>
        <dsp:cNvSpPr/>
      </dsp:nvSpPr>
      <dsp:spPr>
        <a:xfrm>
          <a:off x="4353133" y="270017"/>
          <a:ext cx="1498597" cy="1498597"/>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5000" b="-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6D9476-5433-1E41-B3A3-BF201A7678D9}">
      <dsp:nvSpPr>
        <dsp:cNvPr id="0" name=""/>
        <dsp:cNvSpPr/>
      </dsp:nvSpPr>
      <dsp:spPr>
        <a:xfrm>
          <a:off x="6158401" y="0"/>
          <a:ext cx="1992395" cy="45002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r>
            <a:rPr lang="en-US" sz="2900" kern="1200"/>
            <a:t>Respect &amp; Respond</a:t>
          </a:r>
        </a:p>
      </dsp:txBody>
      <dsp:txXfrm>
        <a:off x="6158401" y="1800116"/>
        <a:ext cx="1992395" cy="1800116"/>
      </dsp:txXfrm>
    </dsp:sp>
    <dsp:sp modelId="{E2F5C3AF-E247-7F48-99E1-AD1BE3EB9E79}">
      <dsp:nvSpPr>
        <dsp:cNvPr id="0" name=""/>
        <dsp:cNvSpPr/>
      </dsp:nvSpPr>
      <dsp:spPr>
        <a:xfrm>
          <a:off x="6405300" y="270017"/>
          <a:ext cx="1498597" cy="1498597"/>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DD0A46-0D9A-2A46-9C63-1E6C02715D8F}">
      <dsp:nvSpPr>
        <dsp:cNvPr id="0" name=""/>
        <dsp:cNvSpPr/>
      </dsp:nvSpPr>
      <dsp:spPr>
        <a:xfrm>
          <a:off x="326107" y="3600233"/>
          <a:ext cx="7500482" cy="675043"/>
        </a:xfrm>
        <a:prstGeom prs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414466-8D9B-A240-94F3-64C1AD62627C}">
      <dsp:nvSpPr>
        <dsp:cNvPr id="0" name=""/>
        <dsp:cNvSpPr/>
      </dsp:nvSpPr>
      <dsp:spPr>
        <a:xfrm rot="662416">
          <a:off x="3044404" y="4664131"/>
          <a:ext cx="4303529" cy="66445"/>
        </a:xfrm>
        <a:custGeom>
          <a:avLst/>
          <a:gdLst/>
          <a:ahLst/>
          <a:cxnLst/>
          <a:rect l="0" t="0" r="0" b="0"/>
          <a:pathLst>
            <a:path>
              <a:moveTo>
                <a:pt x="0" y="33222"/>
              </a:moveTo>
              <a:lnTo>
                <a:pt x="4303529" y="33222"/>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C5F79F-F4A9-274E-8E8C-5B66A19618CE}">
      <dsp:nvSpPr>
        <dsp:cNvPr id="0" name=""/>
        <dsp:cNvSpPr/>
      </dsp:nvSpPr>
      <dsp:spPr>
        <a:xfrm rot="21115420">
          <a:off x="3074145" y="3681280"/>
          <a:ext cx="2033103" cy="66445"/>
        </a:xfrm>
        <a:custGeom>
          <a:avLst/>
          <a:gdLst/>
          <a:ahLst/>
          <a:cxnLst/>
          <a:rect l="0" t="0" r="0" b="0"/>
          <a:pathLst>
            <a:path>
              <a:moveTo>
                <a:pt x="0" y="33222"/>
              </a:moveTo>
              <a:lnTo>
                <a:pt x="2033103" y="33222"/>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2CA435-A4F4-1E47-9A65-E8EF690699AF}">
      <dsp:nvSpPr>
        <dsp:cNvPr id="0" name=""/>
        <dsp:cNvSpPr/>
      </dsp:nvSpPr>
      <dsp:spPr>
        <a:xfrm rot="19595455">
          <a:off x="2840380" y="2354103"/>
          <a:ext cx="2951439" cy="66445"/>
        </a:xfrm>
        <a:custGeom>
          <a:avLst/>
          <a:gdLst/>
          <a:ahLst/>
          <a:cxnLst/>
          <a:rect l="0" t="0" r="0" b="0"/>
          <a:pathLst>
            <a:path>
              <a:moveTo>
                <a:pt x="0" y="33222"/>
              </a:moveTo>
              <a:lnTo>
                <a:pt x="2951439" y="33222"/>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E6C7E3-0BC5-1142-A6BF-2D180AA94206}">
      <dsp:nvSpPr>
        <dsp:cNvPr id="0" name=""/>
        <dsp:cNvSpPr/>
      </dsp:nvSpPr>
      <dsp:spPr>
        <a:xfrm>
          <a:off x="149" y="2223356"/>
          <a:ext cx="3628327" cy="362832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5000" b="-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E3680B-4CC7-4041-A325-9C3E2B3916D0}">
      <dsp:nvSpPr>
        <dsp:cNvPr id="0" name=""/>
        <dsp:cNvSpPr/>
      </dsp:nvSpPr>
      <dsp:spPr>
        <a:xfrm>
          <a:off x="5380159" y="0"/>
          <a:ext cx="2031165" cy="2031165"/>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Talk about your own space</a:t>
          </a:r>
        </a:p>
      </dsp:txBody>
      <dsp:txXfrm>
        <a:off x="5677616" y="297457"/>
        <a:ext cx="1436251" cy="1436251"/>
      </dsp:txXfrm>
    </dsp:sp>
    <dsp:sp modelId="{254EE455-F3A8-5044-833A-3EFA9E07AC0F}">
      <dsp:nvSpPr>
        <dsp:cNvPr id="0" name=""/>
        <dsp:cNvSpPr/>
      </dsp:nvSpPr>
      <dsp:spPr>
        <a:xfrm>
          <a:off x="5087093" y="2413421"/>
          <a:ext cx="2031165" cy="2031165"/>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What if privacy changes during call?</a:t>
          </a:r>
        </a:p>
      </dsp:txBody>
      <dsp:txXfrm>
        <a:off x="5384550" y="2710878"/>
        <a:ext cx="1436251" cy="1436251"/>
      </dsp:txXfrm>
    </dsp:sp>
    <dsp:sp modelId="{5A3323A3-08AD-E540-9226-E088EDDC3E95}">
      <dsp:nvSpPr>
        <dsp:cNvPr id="0" name=""/>
        <dsp:cNvSpPr/>
      </dsp:nvSpPr>
      <dsp:spPr>
        <a:xfrm>
          <a:off x="7287965" y="4229362"/>
          <a:ext cx="2176996" cy="217699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a:t>Headphones</a:t>
          </a:r>
        </a:p>
      </dsp:txBody>
      <dsp:txXfrm>
        <a:off x="7606779" y="4548176"/>
        <a:ext cx="1539368" cy="15393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E6AD8A-0ACE-9948-8D75-C0300BFD7746}">
      <dsp:nvSpPr>
        <dsp:cNvPr id="0" name=""/>
        <dsp:cNvSpPr/>
      </dsp:nvSpPr>
      <dsp:spPr>
        <a:xfrm>
          <a:off x="0" y="217114"/>
          <a:ext cx="3805881" cy="2698210"/>
        </a:xfrm>
        <a:prstGeom prst="star5">
          <a:avLst/>
        </a:prstGeom>
        <a:gradFill rotWithShape="0">
          <a:gsLst>
            <a:gs pos="0">
              <a:schemeClr val="accent2">
                <a:shade val="80000"/>
                <a:hueOff val="0"/>
                <a:satOff val="0"/>
                <a:lumOff val="0"/>
                <a:lumMod val="110000"/>
                <a:satMod val="105000"/>
                <a:tint val="67000"/>
                <a:alpha val="11000"/>
              </a:schemeClr>
            </a:gs>
            <a:gs pos="50000">
              <a:schemeClr val="accent2">
                <a:shade val="80000"/>
                <a:hueOff val="0"/>
                <a:satOff val="0"/>
                <a:lumOff val="0"/>
                <a:alphaOff val="0"/>
                <a:lumMod val="105000"/>
                <a:satMod val="103000"/>
                <a:tint val="73000"/>
              </a:schemeClr>
            </a:gs>
            <a:gs pos="100000">
              <a:schemeClr val="accent2">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a:t>Universal Education</a:t>
          </a:r>
        </a:p>
      </dsp:txBody>
      <dsp:txXfrm>
        <a:off x="1176095" y="1247743"/>
        <a:ext cx="1453691" cy="103060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CB1E47-314F-3C45-B7BA-1A67E8087AD5}">
      <dsp:nvSpPr>
        <dsp:cNvPr id="0" name=""/>
        <dsp:cNvSpPr/>
      </dsp:nvSpPr>
      <dsp:spPr>
        <a:xfrm rot="487150">
          <a:off x="3109508" y="4091012"/>
          <a:ext cx="4509701" cy="68554"/>
        </a:xfrm>
        <a:custGeom>
          <a:avLst/>
          <a:gdLst/>
          <a:ahLst/>
          <a:cxnLst/>
          <a:rect l="0" t="0" r="0" b="0"/>
          <a:pathLst>
            <a:path>
              <a:moveTo>
                <a:pt x="0" y="34277"/>
              </a:moveTo>
              <a:lnTo>
                <a:pt x="4509701" y="34277"/>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C4FCC99-FDD2-2E4F-8E03-75B6481C4253}">
      <dsp:nvSpPr>
        <dsp:cNvPr id="0" name=""/>
        <dsp:cNvSpPr/>
      </dsp:nvSpPr>
      <dsp:spPr>
        <a:xfrm rot="20718086">
          <a:off x="3089996" y="2876399"/>
          <a:ext cx="2573741" cy="68554"/>
        </a:xfrm>
        <a:custGeom>
          <a:avLst/>
          <a:gdLst/>
          <a:ahLst/>
          <a:cxnLst/>
          <a:rect l="0" t="0" r="0" b="0"/>
          <a:pathLst>
            <a:path>
              <a:moveTo>
                <a:pt x="0" y="34277"/>
              </a:moveTo>
              <a:lnTo>
                <a:pt x="2573741" y="34277"/>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DB99D45-EF4B-FC45-9A71-DD509FAEAFB2}">
      <dsp:nvSpPr>
        <dsp:cNvPr id="0" name=""/>
        <dsp:cNvSpPr/>
      </dsp:nvSpPr>
      <dsp:spPr>
        <a:xfrm>
          <a:off x="201387" y="1220590"/>
          <a:ext cx="4990740" cy="495939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5000" b="-25000"/>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0F38BB93-04ED-8940-AA2A-47AE5E545F97}">
      <dsp:nvSpPr>
        <dsp:cNvPr id="0" name=""/>
        <dsp:cNvSpPr/>
      </dsp:nvSpPr>
      <dsp:spPr>
        <a:xfrm>
          <a:off x="5549911" y="86193"/>
          <a:ext cx="4099667" cy="3958127"/>
        </a:xfrm>
        <a:prstGeom prst="ellipse">
          <a:avLst/>
        </a:prstGeom>
        <a:gradFill rotWithShape="0">
          <a:gsLst>
            <a:gs pos="0">
              <a:schemeClr val="accent4">
                <a:hueOff val="-5855157"/>
                <a:satOff val="15263"/>
                <a:lumOff val="16078"/>
                <a:alphaOff val="0"/>
                <a:satMod val="103000"/>
                <a:lumMod val="102000"/>
                <a:tint val="94000"/>
              </a:schemeClr>
            </a:gs>
            <a:gs pos="50000">
              <a:schemeClr val="accent4">
                <a:hueOff val="-5855157"/>
                <a:satOff val="15263"/>
                <a:lumOff val="16078"/>
                <a:alphaOff val="0"/>
                <a:satMod val="110000"/>
                <a:lumMod val="100000"/>
                <a:shade val="100000"/>
              </a:schemeClr>
            </a:gs>
            <a:gs pos="100000">
              <a:schemeClr val="accent4">
                <a:hueOff val="-5855157"/>
                <a:satOff val="15263"/>
                <a:lumOff val="1607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a:t>What are some concerns survivors might have about sharing information about intimate partner violence with you?</a:t>
          </a:r>
        </a:p>
      </dsp:txBody>
      <dsp:txXfrm>
        <a:off x="6150293" y="665847"/>
        <a:ext cx="2898903" cy="2798819"/>
      </dsp:txXfrm>
    </dsp:sp>
    <dsp:sp modelId="{C5CE9BAD-E3B3-ED44-B845-A53EC61BC95F}">
      <dsp:nvSpPr>
        <dsp:cNvPr id="0" name=""/>
        <dsp:cNvSpPr/>
      </dsp:nvSpPr>
      <dsp:spPr>
        <a:xfrm>
          <a:off x="7584524" y="3408392"/>
          <a:ext cx="2411257" cy="2411257"/>
        </a:xfrm>
        <a:prstGeom prst="ellipse">
          <a:avLst/>
        </a:prstGeom>
        <a:gradFill rotWithShape="0">
          <a:gsLst>
            <a:gs pos="0">
              <a:schemeClr val="accent4">
                <a:hueOff val="-11710313"/>
                <a:satOff val="30527"/>
                <a:lumOff val="32157"/>
                <a:alphaOff val="0"/>
                <a:satMod val="103000"/>
                <a:lumMod val="102000"/>
                <a:tint val="94000"/>
              </a:schemeClr>
            </a:gs>
            <a:gs pos="50000">
              <a:schemeClr val="accent4">
                <a:hueOff val="-11710313"/>
                <a:satOff val="30527"/>
                <a:lumOff val="32157"/>
                <a:alphaOff val="0"/>
                <a:satMod val="110000"/>
                <a:lumMod val="100000"/>
                <a:shade val="100000"/>
              </a:schemeClr>
            </a:gs>
            <a:gs pos="100000">
              <a:schemeClr val="accent4">
                <a:hueOff val="-11710313"/>
                <a:satOff val="30527"/>
                <a:lumOff val="3215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a:t>Especially during a pandemic?</a:t>
          </a:r>
        </a:p>
      </dsp:txBody>
      <dsp:txXfrm>
        <a:off x="7937644" y="3761512"/>
        <a:ext cx="1705017" cy="170501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028A3-BDCC-AE44-886D-ED6A52BC2A13}">
      <dsp:nvSpPr>
        <dsp:cNvPr id="0" name=""/>
        <dsp:cNvSpPr/>
      </dsp:nvSpPr>
      <dsp:spPr>
        <a:xfrm>
          <a:off x="4408" y="114222"/>
          <a:ext cx="3119799" cy="367035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28AB98C-7466-0748-BD4F-DFE65D0B5725}">
      <dsp:nvSpPr>
        <dsp:cNvPr id="0" name=""/>
        <dsp:cNvSpPr/>
      </dsp:nvSpPr>
      <dsp:spPr>
        <a:xfrm>
          <a:off x="160398" y="261036"/>
          <a:ext cx="2807819" cy="238572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5E52A1-4C49-9C41-BF89-A35F92885D42}">
      <dsp:nvSpPr>
        <dsp:cNvPr id="0" name=""/>
        <dsp:cNvSpPr/>
      </dsp:nvSpPr>
      <dsp:spPr>
        <a:xfrm>
          <a:off x="160398" y="2646766"/>
          <a:ext cx="2807819" cy="990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a:t>Adapts evidence-based screening.</a:t>
          </a:r>
        </a:p>
      </dsp:txBody>
      <dsp:txXfrm>
        <a:off x="160398" y="2646766"/>
        <a:ext cx="2807819" cy="990995"/>
      </dsp:txXfrm>
    </dsp:sp>
    <dsp:sp modelId="{A81AF093-0312-B24F-BA74-29C213164D8F}">
      <dsp:nvSpPr>
        <dsp:cNvPr id="0" name=""/>
        <dsp:cNvSpPr/>
      </dsp:nvSpPr>
      <dsp:spPr>
        <a:xfrm>
          <a:off x="4210705" y="114222"/>
          <a:ext cx="3119799" cy="367035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A30B7108-6A3B-1C48-8B06-99DCCEE50A30}">
      <dsp:nvSpPr>
        <dsp:cNvPr id="0" name=""/>
        <dsp:cNvSpPr/>
      </dsp:nvSpPr>
      <dsp:spPr>
        <a:xfrm>
          <a:off x="4366695" y="261036"/>
          <a:ext cx="2807819" cy="238572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38000" b="-3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6F28DC-8391-5249-8BC7-43F40F8B648D}">
      <dsp:nvSpPr>
        <dsp:cNvPr id="0" name=""/>
        <dsp:cNvSpPr/>
      </dsp:nvSpPr>
      <dsp:spPr>
        <a:xfrm>
          <a:off x="4366695" y="2646766"/>
          <a:ext cx="2807819" cy="990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a:t>Introduces topic directly.</a:t>
          </a:r>
        </a:p>
      </dsp:txBody>
      <dsp:txXfrm>
        <a:off x="4366695" y="2646766"/>
        <a:ext cx="2807819" cy="990995"/>
      </dsp:txXfrm>
    </dsp:sp>
    <dsp:sp modelId="{539CBC5B-C02A-3B49-8AE5-23BBDE346436}">
      <dsp:nvSpPr>
        <dsp:cNvPr id="0" name=""/>
        <dsp:cNvSpPr/>
      </dsp:nvSpPr>
      <dsp:spPr>
        <a:xfrm>
          <a:off x="8417001" y="114222"/>
          <a:ext cx="3119799" cy="367035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2026E4B-B3D7-5142-9267-80D41CAEACB9}">
      <dsp:nvSpPr>
        <dsp:cNvPr id="0" name=""/>
        <dsp:cNvSpPr/>
      </dsp:nvSpPr>
      <dsp:spPr>
        <a:xfrm>
          <a:off x="8572991" y="261036"/>
          <a:ext cx="2807819" cy="238572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9000" r="-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EE1AAF-CB63-D546-B8FC-1AF68DA1A099}">
      <dsp:nvSpPr>
        <dsp:cNvPr id="0" name=""/>
        <dsp:cNvSpPr/>
      </dsp:nvSpPr>
      <dsp:spPr>
        <a:xfrm>
          <a:off x="8572991" y="2646766"/>
          <a:ext cx="2807819" cy="990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a:t>Is a discussion.</a:t>
          </a:r>
        </a:p>
      </dsp:txBody>
      <dsp:txXfrm>
        <a:off x="8572991" y="2646766"/>
        <a:ext cx="2807819" cy="990995"/>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1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ECDA72-D143-3F4F-A59C-10F75F9FFFF1}" type="datetimeFigureOut">
              <a:rPr lang="en-US" smtClean="0"/>
              <a:t>3/16/2021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FCFB7C-3486-CA48-BCA4-604BAC38BEF2}" type="slidenum">
              <a:rPr lang="en-US" smtClean="0"/>
              <a:t>‹#›</a:t>
            </a:fld>
            <a:endParaRPr lang="en-US"/>
          </a:p>
        </p:txBody>
      </p:sp>
    </p:spTree>
    <p:extLst>
      <p:ext uri="{BB962C8B-B14F-4D97-AF65-F5344CB8AC3E}">
        <p14:creationId xmlns:p14="http://schemas.microsoft.com/office/powerpoint/2010/main" val="4102717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research-posters.com/uploads/pdf/PEARR_Tool.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Introductions, including working for a program</a:t>
            </a:r>
          </a:p>
          <a:p>
            <a:endParaRPr lang="en-US" dirty="0"/>
          </a:p>
          <a:p>
            <a:r>
              <a:rPr lang="en-US" dirty="0"/>
              <a:t>Hi—my name is Mae Reale. I am a Health Education Specialist at PCADV. Prior to coming to PCADV last year, I worked for a victim services program where I worked with survivors of domestic and sexual violence. Virtual introduction.</a:t>
            </a:r>
          </a:p>
        </p:txBody>
      </p:sp>
      <p:sp>
        <p:nvSpPr>
          <p:cNvPr id="4" name="Slide Number Placeholder 3"/>
          <p:cNvSpPr>
            <a:spLocks noGrp="1"/>
          </p:cNvSpPr>
          <p:nvPr>
            <p:ph type="sldNum" sz="quarter" idx="5"/>
          </p:nvPr>
        </p:nvSpPr>
        <p:spPr/>
        <p:txBody>
          <a:bodyPr/>
          <a:lstStyle/>
          <a:p>
            <a:fld id="{C4FCFB7C-3486-CA48-BCA4-604BAC38BEF2}" type="slidenum">
              <a:rPr lang="en-US" smtClean="0"/>
              <a:t>1</a:t>
            </a:fld>
            <a:endParaRPr lang="en-US"/>
          </a:p>
        </p:txBody>
      </p:sp>
    </p:spTree>
    <p:extLst>
      <p:ext uri="{BB962C8B-B14F-4D97-AF65-F5344CB8AC3E}">
        <p14:creationId xmlns:p14="http://schemas.microsoft.com/office/powerpoint/2010/main" val="427889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 pandemic has given perpetrators new coercive tactics:</a:t>
            </a:r>
          </a:p>
          <a:p>
            <a:pPr marL="0" indent="0">
              <a:buNone/>
            </a:pPr>
            <a:r>
              <a:rPr lang="en-US" dirty="0"/>
              <a:t>	Withholding supplies </a:t>
            </a:r>
          </a:p>
          <a:p>
            <a:pPr marL="0" indent="0">
              <a:buNone/>
            </a:pPr>
            <a:r>
              <a:rPr lang="en-US" dirty="0"/>
              <a:t>	Telling someone they don’t need to wear a mask</a:t>
            </a:r>
          </a:p>
          <a:p>
            <a:pPr marL="0" indent="0">
              <a:buNone/>
            </a:pPr>
            <a:r>
              <a:rPr lang="en-US" dirty="0"/>
              <a:t>	Forcing a partner to engage in unsafe work or home environment</a:t>
            </a:r>
          </a:p>
          <a:p>
            <a:pPr marL="0" indent="0">
              <a:buNone/>
            </a:pPr>
            <a:r>
              <a:rPr lang="en-US" dirty="0"/>
              <a:t>	Criticizing a partner’s concerns about the pandemic</a:t>
            </a:r>
          </a:p>
          <a:p>
            <a:pPr marL="0" indent="0">
              <a:buNone/>
            </a:pPr>
            <a:r>
              <a:rPr lang="en-US" dirty="0"/>
              <a:t>	Ignoring health recommendations</a:t>
            </a:r>
          </a:p>
          <a:p>
            <a:pPr marL="0" indent="0">
              <a:buNone/>
            </a:pPr>
            <a:r>
              <a:rPr lang="en-US" dirty="0"/>
              <a:t>	Spreading misinformation about COVID and/or vaccines</a:t>
            </a:r>
          </a:p>
          <a:p>
            <a:pPr marL="0" indent="0">
              <a:buNone/>
            </a:pPr>
            <a:r>
              <a:rPr lang="en-US" dirty="0"/>
              <a:t>	</a:t>
            </a:r>
          </a:p>
          <a:p>
            <a:pPr marL="0" indent="0">
              <a:buNone/>
            </a:pPr>
            <a:r>
              <a:rPr lang="en-US" dirty="0"/>
              <a:t>	</a:t>
            </a:r>
          </a:p>
          <a:p>
            <a:pPr marL="0" indent="0">
              <a:buNone/>
            </a:pPr>
            <a:r>
              <a:rPr lang="en-US" dirty="0"/>
              <a:t>	</a:t>
            </a:r>
          </a:p>
          <a:p>
            <a:endParaRPr lang="en-US" dirty="0"/>
          </a:p>
        </p:txBody>
      </p:sp>
      <p:sp>
        <p:nvSpPr>
          <p:cNvPr id="4" name="Slide Number Placeholder 3"/>
          <p:cNvSpPr>
            <a:spLocks noGrp="1"/>
          </p:cNvSpPr>
          <p:nvPr>
            <p:ph type="sldNum" sz="quarter" idx="5"/>
          </p:nvPr>
        </p:nvSpPr>
        <p:spPr/>
        <p:txBody>
          <a:bodyPr/>
          <a:lstStyle/>
          <a:p>
            <a:fld id="{96F2911F-FBE7-AC47-ACB2-FB276E9C83A4}" type="slidenum">
              <a:rPr lang="en-US" smtClean="0"/>
              <a:t>12</a:t>
            </a:fld>
            <a:endParaRPr lang="en-US"/>
          </a:p>
        </p:txBody>
      </p:sp>
    </p:spTree>
    <p:extLst>
      <p:ext uri="{BB962C8B-B14F-4D97-AF65-F5344CB8AC3E}">
        <p14:creationId xmlns:p14="http://schemas.microsoft.com/office/powerpoint/2010/main" val="2718871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strategies do you use to build trust and connect with your clients when you meet with them virtually? Screening is about building relationships.</a:t>
            </a:r>
          </a:p>
          <a:p>
            <a:endParaRPr lang="en-US" dirty="0"/>
          </a:p>
        </p:txBody>
      </p:sp>
      <p:sp>
        <p:nvSpPr>
          <p:cNvPr id="4" name="Slide Number Placeholder 3"/>
          <p:cNvSpPr>
            <a:spLocks noGrp="1"/>
          </p:cNvSpPr>
          <p:nvPr>
            <p:ph type="sldNum" sz="quarter" idx="5"/>
          </p:nvPr>
        </p:nvSpPr>
        <p:spPr/>
        <p:txBody>
          <a:bodyPr/>
          <a:lstStyle/>
          <a:p>
            <a:fld id="{96F2911F-FBE7-AC47-ACB2-FB276E9C83A4}" type="slidenum">
              <a:rPr lang="en-US" smtClean="0"/>
              <a:t>13</a:t>
            </a:fld>
            <a:endParaRPr lang="en-US"/>
          </a:p>
        </p:txBody>
      </p:sp>
    </p:spTree>
    <p:extLst>
      <p:ext uri="{BB962C8B-B14F-4D97-AF65-F5344CB8AC3E}">
        <p14:creationId xmlns:p14="http://schemas.microsoft.com/office/powerpoint/2010/main" val="2957172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Some pandemic safety precautions can retraumatize people:</a:t>
            </a:r>
          </a:p>
          <a:p>
            <a:endParaRPr lang="en-US" dirty="0"/>
          </a:p>
          <a:p>
            <a:r>
              <a:rPr lang="en-US" dirty="0"/>
              <a:t>Talk about things in advance of the in-person visit. (Your requirements about masking/temp. taking/safety precautions.)</a:t>
            </a:r>
          </a:p>
          <a:p>
            <a:endParaRPr lang="en-US" dirty="0"/>
          </a:p>
          <a:p>
            <a:r>
              <a:rPr lang="en-US" dirty="0"/>
              <a:t>Masks (Breathing restricted by person who abused them/Person who perpetrated against them was wearing a mask)</a:t>
            </a:r>
          </a:p>
          <a:p>
            <a:r>
              <a:rPr lang="en-US" dirty="0"/>
              <a:t>	Offer to meet outdoors </a:t>
            </a:r>
          </a:p>
          <a:p>
            <a:r>
              <a:rPr lang="en-US" dirty="0"/>
              <a:t>	Continue or start virtual/phone meetings</a:t>
            </a:r>
          </a:p>
          <a:p>
            <a:r>
              <a:rPr lang="en-US" dirty="0"/>
              <a:t>	Let someone pick between a cloth or medical mask for themselves and/or you</a:t>
            </a:r>
          </a:p>
          <a:p>
            <a:r>
              <a:rPr lang="en-US" dirty="0"/>
              <a:t>	</a:t>
            </a:r>
          </a:p>
          <a:p>
            <a:r>
              <a:rPr lang="en-US" dirty="0"/>
              <a:t>	</a:t>
            </a:r>
          </a:p>
          <a:p>
            <a:r>
              <a:rPr lang="en-US" dirty="0"/>
              <a:t>Temperature Taking</a:t>
            </a:r>
          </a:p>
          <a:p>
            <a:endParaRPr lang="en-US" dirty="0"/>
          </a:p>
          <a:p>
            <a:pPr lvl="1"/>
            <a:r>
              <a:rPr lang="en-US" dirty="0"/>
              <a:t>Forehead or Wrist</a:t>
            </a:r>
          </a:p>
          <a:p>
            <a:pPr lvl="1"/>
            <a:endParaRPr lang="en-US" dirty="0"/>
          </a:p>
          <a:p>
            <a:pPr lvl="1"/>
            <a:r>
              <a:rPr lang="en-US" dirty="0"/>
              <a:t>iPad</a:t>
            </a:r>
          </a:p>
        </p:txBody>
      </p:sp>
      <p:sp>
        <p:nvSpPr>
          <p:cNvPr id="4" name="Slide Number Placeholder 3"/>
          <p:cNvSpPr>
            <a:spLocks noGrp="1"/>
          </p:cNvSpPr>
          <p:nvPr>
            <p:ph type="sldNum" sz="quarter" idx="5"/>
          </p:nvPr>
        </p:nvSpPr>
        <p:spPr/>
        <p:txBody>
          <a:bodyPr/>
          <a:lstStyle/>
          <a:p>
            <a:fld id="{C4FCFB7C-3486-CA48-BCA4-604BAC38BEF2}" type="slidenum">
              <a:rPr lang="en-US" smtClean="0"/>
              <a:t>14</a:t>
            </a:fld>
            <a:endParaRPr lang="en-US"/>
          </a:p>
        </p:txBody>
      </p:sp>
    </p:spTree>
    <p:extLst>
      <p:ext uri="{BB962C8B-B14F-4D97-AF65-F5344CB8AC3E}">
        <p14:creationId xmlns:p14="http://schemas.microsoft.com/office/powerpoint/2010/main" val="3887169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Function Brain Break</a:t>
            </a:r>
          </a:p>
        </p:txBody>
      </p:sp>
      <p:sp>
        <p:nvSpPr>
          <p:cNvPr id="4" name="Slide Number Placeholder 3"/>
          <p:cNvSpPr>
            <a:spLocks noGrp="1"/>
          </p:cNvSpPr>
          <p:nvPr>
            <p:ph type="sldNum" sz="quarter" idx="5"/>
          </p:nvPr>
        </p:nvSpPr>
        <p:spPr/>
        <p:txBody>
          <a:bodyPr/>
          <a:lstStyle/>
          <a:p>
            <a:fld id="{C4FCFB7C-3486-CA48-BCA4-604BAC38BEF2}" type="slidenum">
              <a:rPr lang="en-US" smtClean="0"/>
              <a:t>15</a:t>
            </a:fld>
            <a:endParaRPr lang="en-US"/>
          </a:p>
        </p:txBody>
      </p:sp>
    </p:spTree>
    <p:extLst>
      <p:ext uri="{BB962C8B-B14F-4D97-AF65-F5344CB8AC3E}">
        <p14:creationId xmlns:p14="http://schemas.microsoft.com/office/powerpoint/2010/main" val="259275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hlinkClick r:id="rId3"/>
              </a:rPr>
              <a:t>http://research-posters.com/uploads/pdf/PEARR_Tool.pdf</a:t>
            </a:r>
            <a:endParaRPr lang="en-US" sz="1200" b="0" i="0" kern="1200" dirty="0">
              <a:solidFill>
                <a:schemeClr val="tx1"/>
              </a:solidFill>
              <a:effectLst/>
              <a:latin typeface="+mn-lt"/>
              <a:ea typeface="+mn-ea"/>
              <a:cs typeface="+mn-cs"/>
            </a:endParaRPr>
          </a:p>
          <a:p>
            <a:r>
              <a:rPr lang="en-US" dirty="0"/>
              <a:t> OCDEL Toolkit Page 24</a:t>
            </a:r>
          </a:p>
          <a:p>
            <a:endParaRPr lang="en-US" dirty="0"/>
          </a:p>
          <a:p>
            <a:pPr marL="228600" indent="-228600">
              <a:buAutoNum type="arabicPeriod"/>
            </a:pPr>
            <a:r>
              <a:rPr lang="en-US" dirty="0"/>
              <a:t>Discuss sensitive topics alone and in safe, private setting (ideally private room with closed doors). If companion refuses to be separated, this may be an indicator of abuse, neglect, or violence.** Strategies to speak with patient alone: Suggest the need for a private exam. For virtual or telephonic visits, request patient moves to a private space but proceed with caution as patient may not be alone.** Note: Companions are not appropriate interpreters, regardless of communication abilities. If patient indicates preference to use companion as interpreter, see your facility’s policies.** Also, explain limits of confidentiality (e.g., mandated reporting); however, do not discourage patient from disclosing victimization. Patient should feel in control of disclosures. Mandated reporting includes requirements to report concerns of abuse, neglect, or violence to designated state or local agencies.</a:t>
            </a:r>
          </a:p>
          <a:p>
            <a:pPr marL="228600" indent="-228600">
              <a:buAutoNum type="arabicPeriod"/>
            </a:pPr>
            <a:endParaRPr lang="en-US" dirty="0"/>
          </a:p>
          <a:p>
            <a:pPr marL="228600" indent="-228600">
              <a:buAutoNum type="arabicPeriod"/>
            </a:pPr>
            <a:r>
              <a:rPr lang="en-US" dirty="0"/>
              <a:t>Educate patient in manner that is nonjudgmental and normalizes sharing of information. Example: “I educate all of my patients about [fill in the blank] because violence is common in our society, and violence has a big impact on our health, safety, and well-being.” Use brochure or safety card to review information about abuse, neglect, or violence, and offer brochure/card to patient. [Ideally, this brochure/card will include information about resources (e.g., local service providers, national hotlines)]. Example: “Here are some brochures to take with you in case this is ever an issue for you, or someone you know.” If patient declines materials, then respect patient’s decision.** </a:t>
            </a:r>
          </a:p>
          <a:p>
            <a:pPr marL="228600" indent="-228600">
              <a:buAutoNum type="arabicPeriod"/>
            </a:pPr>
            <a:r>
              <a:rPr lang="en-US" dirty="0"/>
              <a:t>Allow time for discussion with patient. Example: “Is there anything you’d like to share with me? Would you like to speak with [insert advocate/service provider] to receive additional information for you or someone you know?”** If physically alone with patient and you observe indicators of victimization, ASK about concerns. Example: “I’ve noticed [insert risk factor/indicator]. You don’t have to share details with me, but I’d like to connect you with resources if you’re in need of assistance.”** Note: Limit questions to only those needed to determine patient’s safety, to connect patient with resources (e.g., trained victim advocates), and to guide your work (e.g., perform medical exam). </a:t>
            </a:r>
          </a:p>
          <a:p>
            <a:pPr marL="228600" indent="-228600">
              <a:buAutoNum type="arabicPeriod"/>
            </a:pPr>
            <a:r>
              <a:rPr lang="en-US" dirty="0"/>
              <a:t>4. If patient denies victimization or declines assistance, respect patient’s wishes. If you have concerns about patient’s safety, offer hotline card or other information in event of emergency (e.g., local shelter, crisis hotline). Otherwise, if patient accepts/requests assistance, arrange personal introduction with local victim advocate/service provider or assist patient with calling hotline:** National Domestic Violence Hotline, 1-800-799-SAFE (7233); National Sexual Assault Hotline, 1-800-656-HOPE (4673); National Human Trafficking Hotline, 1-888-373-7888</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EEC5063-679B-A14D-A620-B5D3664A327A}" type="slidenum">
              <a:rPr lang="en-US" smtClean="0"/>
              <a:t>16</a:t>
            </a:fld>
            <a:endParaRPr lang="en-US"/>
          </a:p>
        </p:txBody>
      </p:sp>
    </p:spTree>
    <p:extLst>
      <p:ext uri="{BB962C8B-B14F-4D97-AF65-F5344CB8AC3E}">
        <p14:creationId xmlns:p14="http://schemas.microsoft.com/office/powerpoint/2010/main" val="1637353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the conversation by talking about where you are meeting from and letting them know that no one can here what they are saying to you. You could say:</a:t>
            </a:r>
          </a:p>
          <a:p>
            <a:pPr marL="0" indent="0">
              <a:buNone/>
            </a:pPr>
            <a:r>
              <a:rPr lang="en-US" dirty="0"/>
              <a:t> 	“Today, I am working from my [. . . ]. My [. . .] is here, but they 	cannot hear anything we are saying because I am in a room with 	the door closed. Would you be willing to tell me where you are 	meeting me from? Who is there with you today?”</a:t>
            </a:r>
          </a:p>
          <a:p>
            <a:pPr marL="0" indent="0">
              <a:buNone/>
            </a:pPr>
            <a:endParaRPr lang="en-US" dirty="0"/>
          </a:p>
          <a:p>
            <a:pPr marL="0" indent="0">
              <a:buNone/>
            </a:pPr>
            <a:r>
              <a:rPr lang="en-US" dirty="0"/>
              <a:t>Survey in advance of your session—it can ask wide ranging questions—including information about how someone can change a subject if they need to do so.</a:t>
            </a:r>
          </a:p>
          <a:p>
            <a:endParaRPr lang="en-US" dirty="0"/>
          </a:p>
          <a:p>
            <a:endParaRPr lang="en-US" dirty="0"/>
          </a:p>
        </p:txBody>
      </p:sp>
      <p:sp>
        <p:nvSpPr>
          <p:cNvPr id="4" name="Slide Number Placeholder 3"/>
          <p:cNvSpPr>
            <a:spLocks noGrp="1"/>
          </p:cNvSpPr>
          <p:nvPr>
            <p:ph type="sldNum" sz="quarter" idx="5"/>
          </p:nvPr>
        </p:nvSpPr>
        <p:spPr/>
        <p:txBody>
          <a:bodyPr/>
          <a:lstStyle/>
          <a:p>
            <a:fld id="{96F2911F-FBE7-AC47-ACB2-FB276E9C83A4}" type="slidenum">
              <a:rPr lang="en-US" smtClean="0"/>
              <a:t>17</a:t>
            </a:fld>
            <a:endParaRPr lang="en-US"/>
          </a:p>
        </p:txBody>
      </p:sp>
    </p:spTree>
    <p:extLst>
      <p:ext uri="{BB962C8B-B14F-4D97-AF65-F5344CB8AC3E}">
        <p14:creationId xmlns:p14="http://schemas.microsoft.com/office/powerpoint/2010/main" val="882453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what information you must convey, to whom, and when.</a:t>
            </a:r>
          </a:p>
          <a:p>
            <a:r>
              <a:rPr lang="en-US" dirty="0"/>
              <a:t>Let people know your method for communicating this information.</a:t>
            </a:r>
          </a:p>
          <a:p>
            <a:r>
              <a:rPr lang="en-US" dirty="0"/>
              <a:t>Who would be granted access to your documentation if requested?</a:t>
            </a:r>
          </a:p>
          <a:p>
            <a:endParaRPr lang="en-US" dirty="0"/>
          </a:p>
          <a:p>
            <a:pPr marL="0" indent="0">
              <a:buNone/>
            </a:pPr>
            <a:r>
              <a:rPr lang="en-US" dirty="0"/>
              <a:t>These reminders are helpful at the beginning of every interaction, but especially if you are asking about violence.</a:t>
            </a:r>
          </a:p>
          <a:p>
            <a:pPr marL="0" indent="0">
              <a:buNone/>
            </a:pPr>
            <a:endParaRPr lang="en-US" dirty="0"/>
          </a:p>
          <a:p>
            <a:pPr marL="0" indent="0">
              <a:buNone/>
            </a:pPr>
            <a:r>
              <a:rPr lang="en-US" dirty="0"/>
              <a:t>Remind folks of this limits when you know you have to report something—if possible, include them in the reporting </a:t>
            </a:r>
            <a:r>
              <a:rPr lang="en-US" dirty="0" err="1"/>
              <a:t>processs</a:t>
            </a:r>
            <a:r>
              <a:rPr lang="en-US" dirty="0"/>
              <a:t>.</a:t>
            </a:r>
          </a:p>
          <a:p>
            <a:endParaRPr lang="en-US" dirty="0"/>
          </a:p>
        </p:txBody>
      </p:sp>
      <p:sp>
        <p:nvSpPr>
          <p:cNvPr id="4" name="Slide Number Placeholder 3"/>
          <p:cNvSpPr>
            <a:spLocks noGrp="1"/>
          </p:cNvSpPr>
          <p:nvPr>
            <p:ph type="sldNum" sz="quarter" idx="5"/>
          </p:nvPr>
        </p:nvSpPr>
        <p:spPr/>
        <p:txBody>
          <a:bodyPr/>
          <a:lstStyle/>
          <a:p>
            <a:fld id="{96F2911F-FBE7-AC47-ACB2-FB276E9C83A4}" type="slidenum">
              <a:rPr lang="en-US" smtClean="0"/>
              <a:t>18</a:t>
            </a:fld>
            <a:endParaRPr lang="en-US"/>
          </a:p>
        </p:txBody>
      </p:sp>
    </p:spTree>
    <p:extLst>
      <p:ext uri="{BB962C8B-B14F-4D97-AF65-F5344CB8AC3E}">
        <p14:creationId xmlns:p14="http://schemas.microsoft.com/office/powerpoint/2010/main" val="1020833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Approach screening through the lens of talking about the ways they could help if someone they knew was experiencing intimate partner violence. </a:t>
            </a:r>
          </a:p>
          <a:p>
            <a:pPr marL="0" indent="0">
              <a:buNone/>
            </a:pPr>
            <a:endParaRPr lang="en-US" dirty="0"/>
          </a:p>
          <a:p>
            <a:pPr marL="0" indent="0">
              <a:buNone/>
            </a:pPr>
            <a:r>
              <a:rPr lang="en-US" dirty="0"/>
              <a:t>The pandemic has created an environment where intimate partner violence is being experienced by more people and may be more severe than in the past. </a:t>
            </a:r>
          </a:p>
          <a:p>
            <a:pPr marL="0" indent="0">
              <a:buNone/>
            </a:pPr>
            <a:endParaRPr lang="en-US" dirty="0"/>
          </a:p>
          <a:p>
            <a:pPr marL="0" indent="0">
              <a:buNone/>
            </a:pPr>
            <a:r>
              <a:rPr lang="en-US" dirty="0"/>
              <a:t>You can talk about this in terms of healthy, supportive, and safe relationships impacting health and well-being—something everyone has a right to have access to.</a:t>
            </a:r>
          </a:p>
          <a:p>
            <a:endParaRPr lang="en-US" dirty="0"/>
          </a:p>
        </p:txBody>
      </p:sp>
      <p:sp>
        <p:nvSpPr>
          <p:cNvPr id="4" name="Slide Number Placeholder 3"/>
          <p:cNvSpPr>
            <a:spLocks noGrp="1"/>
          </p:cNvSpPr>
          <p:nvPr>
            <p:ph type="sldNum" sz="quarter" idx="5"/>
          </p:nvPr>
        </p:nvSpPr>
        <p:spPr/>
        <p:txBody>
          <a:bodyPr/>
          <a:lstStyle/>
          <a:p>
            <a:fld id="{96F2911F-FBE7-AC47-ACB2-FB276E9C83A4}" type="slidenum">
              <a:rPr lang="en-US" smtClean="0"/>
              <a:t>19</a:t>
            </a:fld>
            <a:endParaRPr lang="en-US"/>
          </a:p>
        </p:txBody>
      </p:sp>
    </p:spTree>
    <p:extLst>
      <p:ext uri="{BB962C8B-B14F-4D97-AF65-F5344CB8AC3E}">
        <p14:creationId xmlns:p14="http://schemas.microsoft.com/office/powerpoint/2010/main" val="494844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survivors afraid might happen if they share information about intimate partner violence with you?</a:t>
            </a:r>
          </a:p>
          <a:p>
            <a:r>
              <a:rPr lang="en-US" dirty="0"/>
              <a:t>What do you think survivors need most from you if they make a decision to disclose to you?</a:t>
            </a:r>
          </a:p>
          <a:p>
            <a:endParaRPr lang="en-US" dirty="0"/>
          </a:p>
          <a:p>
            <a:r>
              <a:rPr lang="en-US" dirty="0"/>
              <a:t>Barriers:</a:t>
            </a:r>
          </a:p>
          <a:p>
            <a:endParaRPr lang="en-US" dirty="0"/>
          </a:p>
          <a:p>
            <a:r>
              <a:rPr lang="en-US" dirty="0"/>
              <a:t>Judgment</a:t>
            </a:r>
          </a:p>
          <a:p>
            <a:r>
              <a:rPr lang="en-US" dirty="0"/>
              <a:t>Being told what to do/how to proceed</a:t>
            </a:r>
          </a:p>
          <a:p>
            <a:r>
              <a:rPr lang="en-US" dirty="0"/>
              <a:t>Having negative experiences with discussing violence in the past</a:t>
            </a:r>
          </a:p>
          <a:p>
            <a:r>
              <a:rPr lang="en-US" dirty="0" err="1"/>
              <a:t>PoliceCYS</a:t>
            </a:r>
            <a:r>
              <a:rPr lang="en-US" dirty="0"/>
              <a:t>/Systemic interventions</a:t>
            </a:r>
          </a:p>
          <a:p>
            <a:r>
              <a:rPr lang="en-US" dirty="0"/>
              <a:t>Fear of losing kids</a:t>
            </a:r>
          </a:p>
          <a:p>
            <a:r>
              <a:rPr lang="en-US" dirty="0"/>
              <a:t>Fear of relationship ending </a:t>
            </a:r>
          </a:p>
          <a:p>
            <a:r>
              <a:rPr lang="en-US" dirty="0"/>
              <a:t>Stigma</a:t>
            </a:r>
          </a:p>
          <a:p>
            <a:r>
              <a:rPr lang="en-US" dirty="0"/>
              <a:t>Partner is going to know . . . In a virtual world</a:t>
            </a:r>
          </a:p>
          <a:p>
            <a:endParaRPr lang="en-US" dirty="0"/>
          </a:p>
        </p:txBody>
      </p:sp>
      <p:sp>
        <p:nvSpPr>
          <p:cNvPr id="4" name="Slide Number Placeholder 3"/>
          <p:cNvSpPr>
            <a:spLocks noGrp="1"/>
          </p:cNvSpPr>
          <p:nvPr>
            <p:ph type="sldNum" sz="quarter" idx="5"/>
          </p:nvPr>
        </p:nvSpPr>
        <p:spPr/>
        <p:txBody>
          <a:bodyPr/>
          <a:lstStyle/>
          <a:p>
            <a:fld id="{96F2911F-FBE7-AC47-ACB2-FB276E9C83A4}" type="slidenum">
              <a:rPr lang="en-US" smtClean="0"/>
              <a:t>20</a:t>
            </a:fld>
            <a:endParaRPr lang="en-US"/>
          </a:p>
        </p:txBody>
      </p:sp>
    </p:spTree>
    <p:extLst>
      <p:ext uri="{BB962C8B-B14F-4D97-AF65-F5344CB8AC3E}">
        <p14:creationId xmlns:p14="http://schemas.microsoft.com/office/powerpoint/2010/main" val="3533441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 evidence-based screening </a:t>
            </a:r>
          </a:p>
          <a:p>
            <a:r>
              <a:rPr lang="en-US" dirty="0"/>
              <a:t>Introduce topic directly</a:t>
            </a:r>
          </a:p>
          <a:p>
            <a:r>
              <a:rPr lang="en-US" dirty="0"/>
              <a:t>Do not use “check-list” style communication</a:t>
            </a:r>
          </a:p>
          <a:p>
            <a:endParaRPr lang="en-US" dirty="0"/>
          </a:p>
          <a:p>
            <a:endParaRPr lang="en-US" dirty="0"/>
          </a:p>
          <a:p>
            <a:r>
              <a:rPr lang="en-US" dirty="0"/>
              <a:t>How are you and your family dealing with the pandemic?</a:t>
            </a:r>
          </a:p>
          <a:p>
            <a:r>
              <a:rPr lang="en-US" dirty="0"/>
              <a:t>Do you have enough [. . .]?</a:t>
            </a:r>
          </a:p>
          <a:p>
            <a:r>
              <a:rPr lang="en-US" dirty="0"/>
              <a:t>How are YOU doing/feeling?</a:t>
            </a:r>
          </a:p>
          <a:p>
            <a:r>
              <a:rPr lang="en-US" dirty="0"/>
              <a:t>Does anything ever happen in your house that makes you feel nervous/afraid?</a:t>
            </a:r>
          </a:p>
          <a:p>
            <a:pPr marL="0" indent="0">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6F2911F-FBE7-AC47-ACB2-FB276E9C83A4}" type="slidenum">
              <a:rPr lang="en-US" smtClean="0"/>
              <a:t>21</a:t>
            </a:fld>
            <a:endParaRPr lang="en-US"/>
          </a:p>
        </p:txBody>
      </p:sp>
    </p:spTree>
    <p:extLst>
      <p:ext uri="{BB962C8B-B14F-4D97-AF65-F5344CB8AC3E}">
        <p14:creationId xmlns:p14="http://schemas.microsoft.com/office/powerpoint/2010/main" val="2407337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Disclaimer about topics being difficult, please take care of your needs whatever that may look like.</a:t>
            </a:r>
          </a:p>
        </p:txBody>
      </p:sp>
      <p:sp>
        <p:nvSpPr>
          <p:cNvPr id="4" name="Slide Number Placeholder 3"/>
          <p:cNvSpPr>
            <a:spLocks noGrp="1"/>
          </p:cNvSpPr>
          <p:nvPr>
            <p:ph type="sldNum" sz="quarter" idx="5"/>
          </p:nvPr>
        </p:nvSpPr>
        <p:spPr/>
        <p:txBody>
          <a:bodyPr/>
          <a:lstStyle/>
          <a:p>
            <a:fld id="{404F5498-5D7F-D740-8586-28A6B2CFFFA8}" type="slidenum">
              <a:rPr lang="en-US" smtClean="0"/>
              <a:t>2</a:t>
            </a:fld>
            <a:endParaRPr lang="en-US"/>
          </a:p>
        </p:txBody>
      </p:sp>
    </p:spTree>
    <p:extLst>
      <p:ext uri="{BB962C8B-B14F-4D97-AF65-F5344CB8AC3E}">
        <p14:creationId xmlns:p14="http://schemas.microsoft.com/office/powerpoint/2010/main" val="31689363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are you and your family dealing with the pandemic?</a:t>
            </a:r>
          </a:p>
          <a:p>
            <a:r>
              <a:rPr lang="en-US" dirty="0"/>
              <a:t>Do you have enough [. . .]?</a:t>
            </a:r>
          </a:p>
          <a:p>
            <a:r>
              <a:rPr lang="en-US" dirty="0"/>
              <a:t>How are YOU doing/feeling?</a:t>
            </a:r>
          </a:p>
          <a:p>
            <a:r>
              <a:rPr lang="en-US" dirty="0"/>
              <a:t>Does anything ever happen in your house that makes you feel nervous/afraid?</a:t>
            </a:r>
          </a:p>
          <a:p>
            <a:r>
              <a:rPr lang="en-US" dirty="0"/>
              <a:t>I talk to everyone about this—don’t assume it is or is not happening for anyone. Talk to everyone about it.</a:t>
            </a:r>
          </a:p>
          <a:p>
            <a:endParaRPr lang="en-US" dirty="0"/>
          </a:p>
          <a:p>
            <a:r>
              <a:rPr lang="en-US" dirty="0"/>
              <a:t>How often does your partner physically HURT you? </a:t>
            </a:r>
          </a:p>
          <a:p>
            <a:r>
              <a:rPr lang="en-US" dirty="0"/>
              <a:t>How often does your partner INSULT or talk down to you?</a:t>
            </a:r>
          </a:p>
          <a:p>
            <a:r>
              <a:rPr lang="en-US" dirty="0"/>
              <a:t>How often does your partner THREATEN you with physical harm?</a:t>
            </a:r>
          </a:p>
          <a:p>
            <a:r>
              <a:rPr lang="en-US" dirty="0"/>
              <a:t>How often does your partner SCREAM or curse at you?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people to fill out a pre-screening questionnaire before their appointment with you. (It can ask questions about a wide variety of needs.)</a:t>
            </a:r>
          </a:p>
          <a:p>
            <a:endParaRPr lang="en-US" dirty="0"/>
          </a:p>
          <a:p>
            <a:endParaRPr lang="en-US" dirty="0"/>
          </a:p>
        </p:txBody>
      </p:sp>
      <p:sp>
        <p:nvSpPr>
          <p:cNvPr id="4" name="Slide Number Placeholder 3"/>
          <p:cNvSpPr>
            <a:spLocks noGrp="1"/>
          </p:cNvSpPr>
          <p:nvPr>
            <p:ph type="sldNum" sz="quarter" idx="5"/>
          </p:nvPr>
        </p:nvSpPr>
        <p:spPr/>
        <p:txBody>
          <a:bodyPr/>
          <a:lstStyle/>
          <a:p>
            <a:fld id="{96F2911F-FBE7-AC47-ACB2-FB276E9C83A4}" type="slidenum">
              <a:rPr lang="en-US" smtClean="0"/>
              <a:t>22</a:t>
            </a:fld>
            <a:endParaRPr lang="en-US"/>
          </a:p>
        </p:txBody>
      </p:sp>
    </p:spTree>
    <p:extLst>
      <p:ext uri="{BB962C8B-B14F-4D97-AF65-F5344CB8AC3E}">
        <p14:creationId xmlns:p14="http://schemas.microsoft.com/office/powerpoint/2010/main" val="2824093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Safety and Leaving are not the same!!!</a:t>
            </a:r>
          </a:p>
          <a:p>
            <a:endParaRPr lang="en-US" dirty="0"/>
          </a:p>
          <a:p>
            <a:r>
              <a:rPr lang="en-US" dirty="0"/>
              <a:t>Safety looks different for each survivor.</a:t>
            </a:r>
          </a:p>
          <a:p>
            <a:r>
              <a:rPr lang="en-US" dirty="0"/>
              <a:t>Is an ongoing process of which you can be a part.</a:t>
            </a:r>
          </a:p>
          <a:p>
            <a:r>
              <a:rPr lang="en-US" dirty="0"/>
              <a:t>Never assume one method of communication is always safe, check in with each communication by saying, “Is it still okay to meet/talk using [this method]?”</a:t>
            </a:r>
          </a:p>
          <a:p>
            <a:r>
              <a:rPr lang="en-US" dirty="0"/>
              <a:t>Talk about ways that technology can be used by people who perpetrate</a:t>
            </a:r>
          </a:p>
          <a:p>
            <a:r>
              <a:rPr lang="en-US" dirty="0"/>
              <a:t>No one should feel pressured to make a choice about safety. You can use the same language of saying “I talk to everyone who experiences this about [. . .]”. Check to make sure your records about that person do not indicate disclosures, referrals, etc.</a:t>
            </a:r>
          </a:p>
          <a:p>
            <a:endParaRPr lang="en-US" dirty="0"/>
          </a:p>
          <a:p>
            <a:r>
              <a:rPr lang="en-US" dirty="0"/>
              <a:t>Safety planning during your meetings/visits</a:t>
            </a:r>
          </a:p>
          <a:p>
            <a:endParaRPr lang="en-US" dirty="0"/>
          </a:p>
          <a:p>
            <a:r>
              <a:rPr lang="en-US" dirty="0"/>
              <a:t>Survivors are the experts of their own safety—they have been navigating this for longer than you have.</a:t>
            </a:r>
          </a:p>
          <a:p>
            <a:endParaRPr lang="en-US" dirty="0"/>
          </a:p>
          <a:p>
            <a:r>
              <a:rPr lang="en-US" dirty="0"/>
              <a:t>What is safe for one survivor may not be safe for others, what was safe for a survivor, may stop being safe in the future.</a:t>
            </a:r>
          </a:p>
          <a:p>
            <a:r>
              <a:rPr lang="en-US" dirty="0"/>
              <a:t>If you know the limits to safety, you have to respect those things. (For example, if someone says, “If I got a Protective Order, they would kill me.”, then that option comes off of the table.)</a:t>
            </a:r>
          </a:p>
          <a:p>
            <a:endParaRPr lang="en-US" dirty="0"/>
          </a:p>
          <a:p>
            <a:r>
              <a:rPr lang="en-US" dirty="0"/>
              <a:t>Ask if there is anything you could be doing to help them feel safer—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Have a scrolling list in your Zoom waiting room of available local resources</a:t>
            </a:r>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fld id="{96F2911F-FBE7-AC47-ACB2-FB276E9C83A4}" type="slidenum">
              <a:rPr lang="en-US" smtClean="0"/>
              <a:t>23</a:t>
            </a:fld>
            <a:endParaRPr lang="en-US"/>
          </a:p>
        </p:txBody>
      </p:sp>
    </p:spTree>
    <p:extLst>
      <p:ext uri="{BB962C8B-B14F-4D97-AF65-F5344CB8AC3E}">
        <p14:creationId xmlns:p14="http://schemas.microsoft.com/office/powerpoint/2010/main" val="37418713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Ask participants the following 13 personal questions and let them know that the answers are not going to be shared with anyone. Give about 30 seconds to answer each question.</a:t>
            </a:r>
          </a:p>
          <a:p>
            <a:r>
              <a:rPr lang="en-US" sz="1200" b="0" i="0" kern="1200" dirty="0">
                <a:solidFill>
                  <a:schemeClr val="tx1"/>
                </a:solidFill>
                <a:effectLst/>
                <a:latin typeface="+mn-lt"/>
                <a:ea typeface="+mn-ea"/>
                <a:cs typeface="+mn-cs"/>
              </a:rPr>
              <a:t>1. What is your main source of information about the world around you? (The New York Times, People magazine, etc.)</a:t>
            </a:r>
          </a:p>
          <a:p>
            <a:r>
              <a:rPr lang="en-US" sz="1200" b="0" i="0" kern="1200" dirty="0">
                <a:solidFill>
                  <a:schemeClr val="tx1"/>
                </a:solidFill>
                <a:effectLst/>
                <a:latin typeface="+mn-lt"/>
                <a:ea typeface="+mn-ea"/>
                <a:cs typeface="+mn-cs"/>
              </a:rPr>
              <a:t>2. Who is the most important person in your life?</a:t>
            </a:r>
          </a:p>
          <a:p>
            <a:r>
              <a:rPr lang="en-US" sz="1200" b="0" i="0" kern="1200" dirty="0">
                <a:solidFill>
                  <a:schemeClr val="tx1"/>
                </a:solidFill>
                <a:effectLst/>
                <a:latin typeface="+mn-lt"/>
                <a:ea typeface="+mn-ea"/>
                <a:cs typeface="+mn-cs"/>
              </a:rPr>
              <a:t>3. What groups do you belong to?</a:t>
            </a:r>
          </a:p>
          <a:p>
            <a:r>
              <a:rPr lang="en-US" sz="1200" b="0" i="0" kern="1200" dirty="0">
                <a:solidFill>
                  <a:schemeClr val="tx1"/>
                </a:solidFill>
                <a:effectLst/>
                <a:latin typeface="+mn-lt"/>
                <a:ea typeface="+mn-ea"/>
                <a:cs typeface="+mn-cs"/>
              </a:rPr>
              <a:t>4. What is the one thing you’ve worked hardest for in life?</a:t>
            </a:r>
          </a:p>
          <a:p>
            <a:r>
              <a:rPr lang="en-US" sz="1200" b="0" i="0" kern="1200" dirty="0">
                <a:solidFill>
                  <a:schemeClr val="tx1"/>
                </a:solidFill>
                <a:effectLst/>
                <a:latin typeface="+mn-lt"/>
                <a:ea typeface="+mn-ea"/>
                <a:cs typeface="+mn-cs"/>
              </a:rPr>
              <a:t>5. What is your greatest source of joy?</a:t>
            </a:r>
          </a:p>
          <a:p>
            <a:r>
              <a:rPr lang="en-US" sz="1200" b="0" i="0" kern="1200" dirty="0">
                <a:solidFill>
                  <a:schemeClr val="tx1"/>
                </a:solidFill>
                <a:effectLst/>
                <a:latin typeface="+mn-lt"/>
                <a:ea typeface="+mn-ea"/>
                <a:cs typeface="+mn-cs"/>
              </a:rPr>
              <a:t>6. What has your culture taught you to value?</a:t>
            </a:r>
          </a:p>
          <a:p>
            <a:r>
              <a:rPr lang="en-US" sz="1200" b="0" i="0" kern="1200" dirty="0">
                <a:solidFill>
                  <a:schemeClr val="tx1"/>
                </a:solidFill>
                <a:effectLst/>
                <a:latin typeface="+mn-lt"/>
                <a:ea typeface="+mn-ea"/>
                <a:cs typeface="+mn-cs"/>
              </a:rPr>
              <a:t>7. If you have children, who is the most important person in their life besides you?</a:t>
            </a:r>
          </a:p>
          <a:p>
            <a:r>
              <a:rPr lang="en-US" sz="1200" b="0" i="0" kern="1200" dirty="0">
                <a:solidFill>
                  <a:schemeClr val="tx1"/>
                </a:solidFill>
                <a:effectLst/>
                <a:latin typeface="+mn-lt"/>
                <a:ea typeface="+mn-ea"/>
                <a:cs typeface="+mn-cs"/>
              </a:rPr>
              <a:t>8. How do you support yourself and your family financially?</a:t>
            </a:r>
          </a:p>
          <a:p>
            <a:r>
              <a:rPr lang="en-US" sz="1200" b="0" i="0" kern="1200" dirty="0">
                <a:solidFill>
                  <a:schemeClr val="tx1"/>
                </a:solidFill>
                <a:effectLst/>
                <a:latin typeface="+mn-lt"/>
                <a:ea typeface="+mn-ea"/>
                <a:cs typeface="+mn-cs"/>
              </a:rPr>
              <a:t>9. Who are the family members/friends you are closest to?</a:t>
            </a:r>
          </a:p>
          <a:p>
            <a:r>
              <a:rPr lang="en-US" sz="1200" b="0" i="0" kern="1200" dirty="0">
                <a:solidFill>
                  <a:schemeClr val="tx1"/>
                </a:solidFill>
                <a:effectLst/>
                <a:latin typeface="+mn-lt"/>
                <a:ea typeface="+mn-ea"/>
                <a:cs typeface="+mn-cs"/>
              </a:rPr>
              <a:t>10. What is the place you call home?</a:t>
            </a:r>
          </a:p>
          <a:p>
            <a:r>
              <a:rPr lang="en-US" sz="1200" b="0" i="0" kern="1200" dirty="0">
                <a:solidFill>
                  <a:schemeClr val="tx1"/>
                </a:solidFill>
                <a:effectLst/>
                <a:latin typeface="+mn-lt"/>
                <a:ea typeface="+mn-ea"/>
                <a:cs typeface="+mn-cs"/>
              </a:rPr>
              <a:t>11. What does it mean to you to be a good person?</a:t>
            </a:r>
          </a:p>
          <a:p>
            <a:r>
              <a:rPr lang="en-US" sz="1200" b="0" i="0" kern="1200" dirty="0">
                <a:solidFill>
                  <a:schemeClr val="tx1"/>
                </a:solidFill>
                <a:effectLst/>
                <a:latin typeface="+mn-lt"/>
                <a:ea typeface="+mn-ea"/>
                <a:cs typeface="+mn-cs"/>
              </a:rPr>
              <a:t>12. What makes you feel good about yourself?</a:t>
            </a:r>
          </a:p>
          <a:p>
            <a:r>
              <a:rPr lang="en-US" sz="1200" b="0" i="0" kern="1200" dirty="0">
                <a:solidFill>
                  <a:schemeClr val="tx1"/>
                </a:solidFill>
                <a:effectLst/>
                <a:latin typeface="+mn-lt"/>
                <a:ea typeface="+mn-ea"/>
                <a:cs typeface="+mn-cs"/>
              </a:rPr>
              <a:t>13. What roles give your life meaning and purpose?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Tell participants “Please look at your lists. You have created a picture of the most important elements of your life. I’m now going to ask you to cross one thing of the list. When you cross it off, imagine that you are eliminating that thing from your life forever. That means if you said the New York Times is your main source of information and you crossed it off, it mean you’ll never read it again or look at a headline. If you cross off a person it means you’ll never see that person again. Now everyone cross off one item.</a:t>
            </a:r>
          </a:p>
          <a:p>
            <a:r>
              <a:rPr lang="en-US" sz="1200" b="0" i="0" kern="1200" dirty="0">
                <a:solidFill>
                  <a:schemeClr val="tx1"/>
                </a:solidFill>
                <a:effectLst/>
                <a:latin typeface="+mn-lt"/>
                <a:ea typeface="+mn-ea"/>
                <a:cs typeface="+mn-cs"/>
              </a:rPr>
              <a:t>Ask participants how they felt and whether it was difficult. Tell participants “I’m going to ask you to cross another item off your list.” Continue until at least half the items are gone.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Ask participants how it felt, whether it was difficult, why it was difficult, whether anyone refused to cross things off, and then ask if anyone knows why they did this exercise.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Tell participants “These are the choices you’re asking a survivor of domestic violence to make when you ask them to leave their partner.” Because of the dynamics of isolation, the abusive partner is often the main or only source of information about the world around them; the abusive partner is the most important person in their life, besides their children; the abusive partner might be the survivor’s greatest source of joy because abuse doesn’t happen all the time. Ask participants to think about how many things a survivor has to give up if they leave their abusive partner- neighborhood, friends, work, family, school, church…think about how many of those things a survivor has to give up forever if they choose to leave the abusive relationship and relocate, even go into shelter or hiding where they can’t go home.</a:t>
            </a:r>
          </a:p>
          <a:p>
            <a:endParaRPr lang="en-US" dirty="0"/>
          </a:p>
        </p:txBody>
      </p:sp>
      <p:sp>
        <p:nvSpPr>
          <p:cNvPr id="4" name="Slide Number Placeholder 3"/>
          <p:cNvSpPr>
            <a:spLocks noGrp="1"/>
          </p:cNvSpPr>
          <p:nvPr>
            <p:ph type="sldNum" sz="quarter" idx="5"/>
          </p:nvPr>
        </p:nvSpPr>
        <p:spPr/>
        <p:txBody>
          <a:bodyPr/>
          <a:lstStyle/>
          <a:p>
            <a:fld id="{C4FCFB7C-3486-CA48-BCA4-604BAC38BEF2}" type="slidenum">
              <a:rPr lang="en-US" smtClean="0"/>
              <a:t>24</a:t>
            </a:fld>
            <a:endParaRPr lang="en-US"/>
          </a:p>
        </p:txBody>
      </p:sp>
    </p:spTree>
    <p:extLst>
      <p:ext uri="{BB962C8B-B14F-4D97-AF65-F5344CB8AC3E}">
        <p14:creationId xmlns:p14="http://schemas.microsoft.com/office/powerpoint/2010/main" val="2392973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Available resources—Local DV Programs are always a resource. (Check in with them often to find out about the services they provide—hotlines will always answer!) Talk to and get to know the program. Explain that the program’s role is not just to help people who are leaving a relationship.</a:t>
            </a:r>
          </a:p>
          <a:p>
            <a:r>
              <a:rPr lang="en-US" dirty="0"/>
              <a:t>Options are not a list of resources---asking, “What do you need from me?” ”Tell me more about things I could do to help you?”</a:t>
            </a:r>
          </a:p>
          <a:p>
            <a:endParaRPr lang="en-US" dirty="0"/>
          </a:p>
          <a:p>
            <a:pPr marL="0" indent="0">
              <a:buNone/>
            </a:pPr>
            <a:r>
              <a:rPr lang="en-US" dirty="0"/>
              <a:t>What is your goal in talking to a survivor about the violence in their lives?</a:t>
            </a:r>
          </a:p>
          <a:p>
            <a:r>
              <a:rPr lang="en-US" dirty="0"/>
              <a:t>Talk about available resources.</a:t>
            </a:r>
          </a:p>
          <a:p>
            <a:r>
              <a:rPr lang="en-US" dirty="0"/>
              <a:t>Encourage connection to supports and services.</a:t>
            </a:r>
          </a:p>
          <a:p>
            <a:r>
              <a:rPr lang="en-US" dirty="0"/>
              <a:t>Warm referral to a domestic violence program. </a:t>
            </a:r>
          </a:p>
          <a:p>
            <a:endParaRPr lang="en-US" dirty="0"/>
          </a:p>
        </p:txBody>
      </p:sp>
      <p:sp>
        <p:nvSpPr>
          <p:cNvPr id="4" name="Slide Number Placeholder 3"/>
          <p:cNvSpPr>
            <a:spLocks noGrp="1"/>
          </p:cNvSpPr>
          <p:nvPr>
            <p:ph type="sldNum" sz="quarter" idx="5"/>
          </p:nvPr>
        </p:nvSpPr>
        <p:spPr/>
        <p:txBody>
          <a:bodyPr/>
          <a:lstStyle/>
          <a:p>
            <a:fld id="{96F2911F-FBE7-AC47-ACB2-FB276E9C83A4}" type="slidenum">
              <a:rPr lang="en-US" smtClean="0"/>
              <a:t>25</a:t>
            </a:fld>
            <a:endParaRPr lang="en-US"/>
          </a:p>
        </p:txBody>
      </p:sp>
    </p:spTree>
    <p:extLst>
      <p:ext uri="{BB962C8B-B14F-4D97-AF65-F5344CB8AC3E}">
        <p14:creationId xmlns:p14="http://schemas.microsoft.com/office/powerpoint/2010/main" val="22813052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Function Brain Break</a:t>
            </a:r>
          </a:p>
        </p:txBody>
      </p:sp>
      <p:sp>
        <p:nvSpPr>
          <p:cNvPr id="4" name="Slide Number Placeholder 3"/>
          <p:cNvSpPr>
            <a:spLocks noGrp="1"/>
          </p:cNvSpPr>
          <p:nvPr>
            <p:ph type="sldNum" sz="quarter" idx="5"/>
          </p:nvPr>
        </p:nvSpPr>
        <p:spPr/>
        <p:txBody>
          <a:bodyPr/>
          <a:lstStyle/>
          <a:p>
            <a:fld id="{C4FCFB7C-3486-CA48-BCA4-604BAC38BEF2}" type="slidenum">
              <a:rPr lang="en-US" smtClean="0"/>
              <a:t>26</a:t>
            </a:fld>
            <a:endParaRPr lang="en-US"/>
          </a:p>
        </p:txBody>
      </p:sp>
    </p:spTree>
    <p:extLst>
      <p:ext uri="{BB962C8B-B14F-4D97-AF65-F5344CB8AC3E}">
        <p14:creationId xmlns:p14="http://schemas.microsoft.com/office/powerpoint/2010/main" val="2869691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could you say if someone told you something that made you feel concerned about their relationship with a partner?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Make sure they have a lot of 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Encourage others to do conversational screening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Call your local DV program and talk about your screening method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6F2911F-FBE7-AC47-ACB2-FB276E9C83A4}" type="slidenum">
              <a:rPr lang="en-US" smtClean="0"/>
              <a:t>27</a:t>
            </a:fld>
            <a:endParaRPr lang="en-US"/>
          </a:p>
        </p:txBody>
      </p:sp>
    </p:spTree>
    <p:extLst>
      <p:ext uri="{BB962C8B-B14F-4D97-AF65-F5344CB8AC3E}">
        <p14:creationId xmlns:p14="http://schemas.microsoft.com/office/powerpoint/2010/main" val="12343397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POLL: Do you feel more comfortable reaching out to your local Domestic Violence program?</a:t>
            </a:r>
          </a:p>
          <a:p>
            <a:endParaRPr lang="en-US" dirty="0"/>
          </a:p>
        </p:txBody>
      </p:sp>
      <p:sp>
        <p:nvSpPr>
          <p:cNvPr id="4" name="Slide Number Placeholder 3"/>
          <p:cNvSpPr>
            <a:spLocks noGrp="1"/>
          </p:cNvSpPr>
          <p:nvPr>
            <p:ph type="sldNum" sz="quarter" idx="5"/>
          </p:nvPr>
        </p:nvSpPr>
        <p:spPr/>
        <p:txBody>
          <a:bodyPr/>
          <a:lstStyle/>
          <a:p>
            <a:fld id="{E22965F6-835B-3443-B508-8EE673DB88BF}" type="slidenum">
              <a:rPr lang="en-US" smtClean="0"/>
              <a:t>28</a:t>
            </a:fld>
            <a:endParaRPr lang="en-US"/>
          </a:p>
        </p:txBody>
      </p:sp>
    </p:spTree>
    <p:extLst>
      <p:ext uri="{BB962C8B-B14F-4D97-AF65-F5344CB8AC3E}">
        <p14:creationId xmlns:p14="http://schemas.microsoft.com/office/powerpoint/2010/main" val="28912976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Jessa will bring the screen up----and check to see where someone is---and then they can see how it works. </a:t>
            </a:r>
          </a:p>
        </p:txBody>
      </p:sp>
      <p:sp>
        <p:nvSpPr>
          <p:cNvPr id="4" name="Slide Number Placeholder 3"/>
          <p:cNvSpPr>
            <a:spLocks noGrp="1"/>
          </p:cNvSpPr>
          <p:nvPr>
            <p:ph type="sldNum" sz="quarter" idx="5"/>
          </p:nvPr>
        </p:nvSpPr>
        <p:spPr/>
        <p:txBody>
          <a:bodyPr/>
          <a:lstStyle/>
          <a:p>
            <a:fld id="{C4FCFB7C-3486-CA48-BCA4-604BAC38BEF2}" type="slidenum">
              <a:rPr lang="en-US" smtClean="0"/>
              <a:t>29</a:t>
            </a:fld>
            <a:endParaRPr lang="en-US"/>
          </a:p>
        </p:txBody>
      </p:sp>
    </p:spTree>
    <p:extLst>
      <p:ext uri="{BB962C8B-B14F-4D97-AF65-F5344CB8AC3E}">
        <p14:creationId xmlns:p14="http://schemas.microsoft.com/office/powerpoint/2010/main" val="26282139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Warm referral to program</a:t>
            </a:r>
          </a:p>
          <a:p>
            <a:r>
              <a:rPr lang="en-US" dirty="0"/>
              <a:t>How to reach out to the program</a:t>
            </a:r>
          </a:p>
          <a:p>
            <a:endParaRPr lang="en-US" dirty="0"/>
          </a:p>
          <a:p>
            <a:r>
              <a:rPr lang="en-US" dirty="0"/>
              <a:t>Connecting with your program can help you explain their services and you are more likely to be able to do an effective warm referral. </a:t>
            </a:r>
          </a:p>
          <a:p>
            <a:endParaRPr lang="en-US" dirty="0"/>
          </a:p>
          <a:p>
            <a:r>
              <a:rPr lang="en-US" dirty="0"/>
              <a:t>They will be interested in learning more about your work!</a:t>
            </a:r>
          </a:p>
          <a:p>
            <a:endParaRPr lang="en-US" dirty="0"/>
          </a:p>
          <a:p>
            <a:r>
              <a:rPr lang="en-US" dirty="0"/>
              <a:t>DV Program </a:t>
            </a:r>
          </a:p>
          <a:p>
            <a:endParaRPr lang="en-US" dirty="0"/>
          </a:p>
          <a:p>
            <a:r>
              <a:rPr lang="en-US" dirty="0"/>
              <a:t>Is anyone willing to share some successes about working with your program and reaching out? (Successes come in all sizes.)</a:t>
            </a:r>
          </a:p>
          <a:p>
            <a:endParaRPr lang="en-US" dirty="0"/>
          </a:p>
          <a:p>
            <a:r>
              <a:rPr lang="en-US" dirty="0"/>
              <a:t>Have you have any challenges in reaching out to your DV program?</a:t>
            </a:r>
          </a:p>
          <a:p>
            <a:endParaRPr lang="en-US" dirty="0"/>
          </a:p>
          <a:p>
            <a:r>
              <a:rPr lang="en-US" dirty="0"/>
              <a:t>What are barriers to reaching out?</a:t>
            </a:r>
          </a:p>
        </p:txBody>
      </p:sp>
      <p:sp>
        <p:nvSpPr>
          <p:cNvPr id="4" name="Slide Number Placeholder 3"/>
          <p:cNvSpPr>
            <a:spLocks noGrp="1"/>
          </p:cNvSpPr>
          <p:nvPr>
            <p:ph type="sldNum" sz="quarter" idx="5"/>
          </p:nvPr>
        </p:nvSpPr>
        <p:spPr/>
        <p:txBody>
          <a:bodyPr/>
          <a:lstStyle/>
          <a:p>
            <a:fld id="{96F2911F-FBE7-AC47-ACB2-FB276E9C83A4}" type="slidenum">
              <a:rPr lang="en-US" smtClean="0"/>
              <a:t>30</a:t>
            </a:fld>
            <a:endParaRPr lang="en-US"/>
          </a:p>
        </p:txBody>
      </p:sp>
    </p:spTree>
    <p:extLst>
      <p:ext uri="{BB962C8B-B14F-4D97-AF65-F5344CB8AC3E}">
        <p14:creationId xmlns:p14="http://schemas.microsoft.com/office/powerpoint/2010/main" val="3255170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how this will work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None of the scenarios will be ”gotcha” scenarios—this is about practice, not about trickery, because we wouldn’t do that. \We will have one minute for you to think after each scenario before you respond.  This also helps me understand your process.</a:t>
            </a:r>
          </a:p>
          <a:p>
            <a:endParaRPr lang="en-US" dirty="0"/>
          </a:p>
          <a:p>
            <a:endParaRPr lang="en-US" dirty="0"/>
          </a:p>
        </p:txBody>
      </p:sp>
      <p:sp>
        <p:nvSpPr>
          <p:cNvPr id="4" name="Slide Number Placeholder 3"/>
          <p:cNvSpPr>
            <a:spLocks noGrp="1"/>
          </p:cNvSpPr>
          <p:nvPr>
            <p:ph type="sldNum" sz="quarter" idx="5"/>
          </p:nvPr>
        </p:nvSpPr>
        <p:spPr/>
        <p:txBody>
          <a:bodyPr/>
          <a:lstStyle/>
          <a:p>
            <a:fld id="{C4FCFB7C-3486-CA48-BCA4-604BAC38BEF2}" type="slidenum">
              <a:rPr lang="en-US" smtClean="0"/>
              <a:t>31</a:t>
            </a:fld>
            <a:endParaRPr lang="en-US"/>
          </a:p>
        </p:txBody>
      </p:sp>
    </p:spTree>
    <p:extLst>
      <p:ext uri="{BB962C8B-B14F-4D97-AF65-F5344CB8AC3E}">
        <p14:creationId xmlns:p14="http://schemas.microsoft.com/office/powerpoint/2010/main" val="3566603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webinar will provide participants with an overview of domestic violence. In addition, participants will gain an understanding of coercive tactics used, and the impact of domestic violence on maternal health, children and teens, and older adults.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goal of the webinar is to provide home visiting and family support providers with a foundational understanding of domestic violence and to introduce the toolkit.</a:t>
            </a:r>
          </a:p>
          <a:p>
            <a:endParaRPr lang="en-US" dirty="0"/>
          </a:p>
        </p:txBody>
      </p:sp>
      <p:sp>
        <p:nvSpPr>
          <p:cNvPr id="4" name="Slide Number Placeholder 3"/>
          <p:cNvSpPr>
            <a:spLocks noGrp="1"/>
          </p:cNvSpPr>
          <p:nvPr>
            <p:ph type="sldNum" sz="quarter" idx="5"/>
          </p:nvPr>
        </p:nvSpPr>
        <p:spPr/>
        <p:txBody>
          <a:bodyPr/>
          <a:lstStyle/>
          <a:p>
            <a:fld id="{41AB9A11-85FC-424C-BE41-0617463B902F}" type="slidenum">
              <a:rPr lang="en-US" smtClean="0"/>
              <a:t>3</a:t>
            </a:fld>
            <a:endParaRPr lang="en-US"/>
          </a:p>
        </p:txBody>
      </p:sp>
    </p:spTree>
    <p:extLst>
      <p:ext uri="{BB962C8B-B14F-4D97-AF65-F5344CB8AC3E}">
        <p14:creationId xmlns:p14="http://schemas.microsoft.com/office/powerpoint/2010/main" val="16027795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Function Break</a:t>
            </a:r>
          </a:p>
        </p:txBody>
      </p:sp>
      <p:sp>
        <p:nvSpPr>
          <p:cNvPr id="4" name="Slide Number Placeholder 3"/>
          <p:cNvSpPr>
            <a:spLocks noGrp="1"/>
          </p:cNvSpPr>
          <p:nvPr>
            <p:ph type="sldNum" sz="quarter" idx="5"/>
          </p:nvPr>
        </p:nvSpPr>
        <p:spPr/>
        <p:txBody>
          <a:bodyPr/>
          <a:lstStyle/>
          <a:p>
            <a:fld id="{C4FCFB7C-3486-CA48-BCA4-604BAC38BEF2}" type="slidenum">
              <a:rPr lang="en-US" smtClean="0"/>
              <a:t>32</a:t>
            </a:fld>
            <a:endParaRPr lang="en-US"/>
          </a:p>
        </p:txBody>
      </p:sp>
    </p:spTree>
    <p:extLst>
      <p:ext uri="{BB962C8B-B14F-4D97-AF65-F5344CB8AC3E}">
        <p14:creationId xmlns:p14="http://schemas.microsoft.com/office/powerpoint/2010/main" val="30508951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do some applause, what did you like about how this person reacted? </a:t>
            </a:r>
          </a:p>
          <a:p>
            <a:endParaRPr lang="en-US" dirty="0"/>
          </a:p>
          <a:p>
            <a:r>
              <a:rPr lang="en-US" dirty="0"/>
              <a:t>We just saw a great role play—what other strategies can you think of? </a:t>
            </a:r>
          </a:p>
        </p:txBody>
      </p:sp>
      <p:sp>
        <p:nvSpPr>
          <p:cNvPr id="4" name="Slide Number Placeholder 3"/>
          <p:cNvSpPr>
            <a:spLocks noGrp="1"/>
          </p:cNvSpPr>
          <p:nvPr>
            <p:ph type="sldNum" sz="quarter" idx="5"/>
          </p:nvPr>
        </p:nvSpPr>
        <p:spPr/>
        <p:txBody>
          <a:bodyPr/>
          <a:lstStyle/>
          <a:p>
            <a:fld id="{C4FCFB7C-3486-CA48-BCA4-604BAC38BEF2}" type="slidenum">
              <a:rPr lang="en-US" smtClean="0"/>
              <a:t>33</a:t>
            </a:fld>
            <a:endParaRPr lang="en-US"/>
          </a:p>
        </p:txBody>
      </p:sp>
    </p:spTree>
    <p:extLst>
      <p:ext uri="{BB962C8B-B14F-4D97-AF65-F5344CB8AC3E}">
        <p14:creationId xmlns:p14="http://schemas.microsoft.com/office/powerpoint/2010/main" val="26964850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Applause!!</a:t>
            </a:r>
          </a:p>
          <a:p>
            <a:endParaRPr lang="en-US" dirty="0"/>
          </a:p>
          <a:p>
            <a:r>
              <a:rPr lang="en-US" dirty="0"/>
              <a:t>We just heard a great way to respond to this scenario. What did you like about how this person reacted? </a:t>
            </a:r>
          </a:p>
          <a:p>
            <a:endParaRPr lang="en-US" dirty="0"/>
          </a:p>
          <a:p>
            <a:r>
              <a:rPr lang="en-US" dirty="0"/>
              <a:t>Other strategies?</a:t>
            </a:r>
          </a:p>
          <a:p>
            <a:endParaRPr lang="en-US" dirty="0"/>
          </a:p>
        </p:txBody>
      </p:sp>
      <p:sp>
        <p:nvSpPr>
          <p:cNvPr id="4" name="Slide Number Placeholder 3"/>
          <p:cNvSpPr>
            <a:spLocks noGrp="1"/>
          </p:cNvSpPr>
          <p:nvPr>
            <p:ph type="sldNum" sz="quarter" idx="5"/>
          </p:nvPr>
        </p:nvSpPr>
        <p:spPr/>
        <p:txBody>
          <a:bodyPr/>
          <a:lstStyle/>
          <a:p>
            <a:fld id="{C4FCFB7C-3486-CA48-BCA4-604BAC38BEF2}" type="slidenum">
              <a:rPr lang="en-US" smtClean="0"/>
              <a:t>34</a:t>
            </a:fld>
            <a:endParaRPr lang="en-US"/>
          </a:p>
        </p:txBody>
      </p:sp>
    </p:spTree>
    <p:extLst>
      <p:ext uri="{BB962C8B-B14F-4D97-AF65-F5344CB8AC3E}">
        <p14:creationId xmlns:p14="http://schemas.microsoft.com/office/powerpoint/2010/main" val="19302886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APPLAUSE!!!!</a:t>
            </a:r>
          </a:p>
          <a:p>
            <a:endParaRPr lang="en-US" dirty="0"/>
          </a:p>
          <a:p>
            <a:r>
              <a:rPr lang="en-US" dirty="0"/>
              <a:t>what did you like about how this person reacted? </a:t>
            </a:r>
          </a:p>
          <a:p>
            <a:endParaRPr lang="en-US" dirty="0"/>
          </a:p>
          <a:p>
            <a:r>
              <a:rPr lang="en-US" dirty="0"/>
              <a:t>What other strategies can you think of?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4FCFB7C-3486-CA48-BCA4-604BAC38BEF2}" type="slidenum">
              <a:rPr lang="en-US" smtClean="0"/>
              <a:t>35</a:t>
            </a:fld>
            <a:endParaRPr lang="en-US"/>
          </a:p>
        </p:txBody>
      </p:sp>
    </p:spTree>
    <p:extLst>
      <p:ext uri="{BB962C8B-B14F-4D97-AF65-F5344CB8AC3E}">
        <p14:creationId xmlns:p14="http://schemas.microsoft.com/office/powerpoint/2010/main" val="6224365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Give everyone a minute to process. Sit comfortably in the silence. </a:t>
            </a:r>
          </a:p>
        </p:txBody>
      </p:sp>
      <p:sp>
        <p:nvSpPr>
          <p:cNvPr id="4" name="Slide Number Placeholder 3"/>
          <p:cNvSpPr>
            <a:spLocks noGrp="1"/>
          </p:cNvSpPr>
          <p:nvPr>
            <p:ph type="sldNum" sz="quarter" idx="5"/>
          </p:nvPr>
        </p:nvSpPr>
        <p:spPr/>
        <p:txBody>
          <a:bodyPr/>
          <a:lstStyle/>
          <a:p>
            <a:fld id="{C4FCFB7C-3486-CA48-BCA4-604BAC38BEF2}" type="slidenum">
              <a:rPr lang="en-US" smtClean="0"/>
              <a:t>37</a:t>
            </a:fld>
            <a:endParaRPr lang="en-US"/>
          </a:p>
        </p:txBody>
      </p:sp>
    </p:spTree>
    <p:extLst>
      <p:ext uri="{BB962C8B-B14F-4D97-AF65-F5344CB8AC3E}">
        <p14:creationId xmlns:p14="http://schemas.microsoft.com/office/powerpoint/2010/main" val="20258326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everyone a minute to process. Sit in silence for one minute. Sit comfortable in the silence. </a:t>
            </a:r>
          </a:p>
        </p:txBody>
      </p:sp>
      <p:sp>
        <p:nvSpPr>
          <p:cNvPr id="4" name="Slide Number Placeholder 3"/>
          <p:cNvSpPr>
            <a:spLocks noGrp="1"/>
          </p:cNvSpPr>
          <p:nvPr>
            <p:ph type="sldNum" sz="quarter" idx="5"/>
          </p:nvPr>
        </p:nvSpPr>
        <p:spPr/>
        <p:txBody>
          <a:bodyPr/>
          <a:lstStyle/>
          <a:p>
            <a:fld id="{C4FCFB7C-3486-CA48-BCA4-604BAC38BEF2}" type="slidenum">
              <a:rPr lang="en-US" smtClean="0"/>
              <a:t>38</a:t>
            </a:fld>
            <a:endParaRPr lang="en-US"/>
          </a:p>
        </p:txBody>
      </p:sp>
    </p:spTree>
    <p:extLst>
      <p:ext uri="{BB962C8B-B14F-4D97-AF65-F5344CB8AC3E}">
        <p14:creationId xmlns:p14="http://schemas.microsoft.com/office/powerpoint/2010/main" val="12241694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2965F6-835B-3443-B508-8EE673DB88BF}" type="slidenum">
              <a:rPr lang="en-US" smtClean="0"/>
              <a:t>39</a:t>
            </a:fld>
            <a:endParaRPr lang="en-US"/>
          </a:p>
        </p:txBody>
      </p:sp>
    </p:spTree>
    <p:extLst>
      <p:ext uri="{BB962C8B-B14F-4D97-AF65-F5344CB8AC3E}">
        <p14:creationId xmlns:p14="http://schemas.microsoft.com/office/powerpoint/2010/main" val="32727476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B477AE-ECA9-CB4A-B400-DCD9B7BC91BD}" type="slidenum">
              <a:rPr lang="en-US" smtClean="0"/>
              <a:t>40</a:t>
            </a:fld>
            <a:endParaRPr lang="en-US"/>
          </a:p>
        </p:txBody>
      </p:sp>
    </p:spTree>
    <p:extLst>
      <p:ext uri="{BB962C8B-B14F-4D97-AF65-F5344CB8AC3E}">
        <p14:creationId xmlns:p14="http://schemas.microsoft.com/office/powerpoint/2010/main" val="802566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POLL: Have you ever reached out to your local Domestic Violence program since the pandemic started?</a:t>
            </a:r>
          </a:p>
          <a:p>
            <a:endParaRPr lang="en-US" dirty="0"/>
          </a:p>
        </p:txBody>
      </p:sp>
      <p:sp>
        <p:nvSpPr>
          <p:cNvPr id="4" name="Slide Number Placeholder 3"/>
          <p:cNvSpPr>
            <a:spLocks noGrp="1"/>
          </p:cNvSpPr>
          <p:nvPr>
            <p:ph type="sldNum" sz="quarter" idx="5"/>
          </p:nvPr>
        </p:nvSpPr>
        <p:spPr/>
        <p:txBody>
          <a:bodyPr/>
          <a:lstStyle/>
          <a:p>
            <a:fld id="{E22965F6-835B-3443-B508-8EE673DB88BF}" type="slidenum">
              <a:rPr lang="en-US" smtClean="0"/>
              <a:t>4</a:t>
            </a:fld>
            <a:endParaRPr lang="en-US"/>
          </a:p>
        </p:txBody>
      </p:sp>
    </p:spTree>
    <p:extLst>
      <p:ext uri="{BB962C8B-B14F-4D97-AF65-F5344CB8AC3E}">
        <p14:creationId xmlns:p14="http://schemas.microsoft.com/office/powerpoint/2010/main" val="3561606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05903F-271C-EE4F-A885-54E36CEC5318}" type="slidenum">
              <a:rPr lang="en-US" smtClean="0"/>
              <a:t>6</a:t>
            </a:fld>
            <a:endParaRPr lang="en-US"/>
          </a:p>
        </p:txBody>
      </p:sp>
    </p:spTree>
    <p:extLst>
      <p:ext uri="{BB962C8B-B14F-4D97-AF65-F5344CB8AC3E}">
        <p14:creationId xmlns:p14="http://schemas.microsoft.com/office/powerpoint/2010/main" val="3586213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outer rim of the wheel defines violence or the threat of violence that is presenting in the relationship. Each spoke of the wheel represents different tactics that abusive partners  may use to achieve the goal centered around these behaviors– power &amp; control.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Physical and sexual assaults, or threats to commit them, are the most apparent forms of domestic violence and are usually the actions that allow others to become aware of the problem. However, regular use of other abusive behaviors by the abusive partner, when reinforced by one or more acts of physical violence, make up a larger system of abuse.</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Power &amp; Control diagram is a particularly helpful tool in understanding the overall pattern of abusive and violent behaviors, which are used by an abusive partner to establish and maintain control over their partner. Very often, one or more violent incidents are accompanied by an array of these other types and tactics of abuse.</a:t>
            </a:r>
          </a:p>
        </p:txBody>
      </p:sp>
      <p:sp>
        <p:nvSpPr>
          <p:cNvPr id="4" name="Slide Number Placeholder 3"/>
          <p:cNvSpPr>
            <a:spLocks noGrp="1"/>
          </p:cNvSpPr>
          <p:nvPr>
            <p:ph type="sldNum" sz="quarter" idx="5"/>
          </p:nvPr>
        </p:nvSpPr>
        <p:spPr/>
        <p:txBody>
          <a:bodyPr/>
          <a:lstStyle/>
          <a:p>
            <a:fld id="{2205903F-271C-EE4F-A885-54E36CEC5318}" type="slidenum">
              <a:rPr lang="en-US" smtClean="0"/>
              <a:t>7</a:t>
            </a:fld>
            <a:endParaRPr lang="en-US"/>
          </a:p>
        </p:txBody>
      </p:sp>
    </p:spTree>
    <p:extLst>
      <p:ext uri="{BB962C8B-B14F-4D97-AF65-F5344CB8AC3E}">
        <p14:creationId xmlns:p14="http://schemas.microsoft.com/office/powerpoint/2010/main" val="2112314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-Physical abuse is intentional but unwanted physical contact.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-Emotional abuse </a:t>
            </a:r>
            <a:r>
              <a:rPr lang="en-US" b="0" i="0" u="none" dirty="0"/>
              <a:t>is controlling another person’s actions and behaviors through verbal and emotional manipulation.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-Sexual abuse is any type of unwanted sexual behavior or  contact.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-Financial abuse is </a:t>
            </a:r>
            <a:r>
              <a:rPr lang="en-US" b="0" i="0" u="none" dirty="0"/>
              <a:t>control of one’s ability to acquire, use and maintain money by an intimate partner</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-Technological abuse is the use of things like texting and social networking to bully, harass, stalk or intimidate a partner</a:t>
            </a:r>
          </a:p>
        </p:txBody>
      </p:sp>
      <p:sp>
        <p:nvSpPr>
          <p:cNvPr id="4" name="Slide Number Placeholder 3"/>
          <p:cNvSpPr>
            <a:spLocks noGrp="1"/>
          </p:cNvSpPr>
          <p:nvPr>
            <p:ph type="sldNum" sz="quarter" idx="5"/>
          </p:nvPr>
        </p:nvSpPr>
        <p:spPr/>
        <p:txBody>
          <a:bodyPr/>
          <a:lstStyle/>
          <a:p>
            <a:fld id="{E22965F6-835B-3443-B508-8EE673DB88BF}" type="slidenum">
              <a:rPr lang="en-US" smtClean="0"/>
              <a:t>8</a:t>
            </a:fld>
            <a:endParaRPr lang="en-US"/>
          </a:p>
        </p:txBody>
      </p:sp>
    </p:spTree>
    <p:extLst>
      <p:ext uri="{BB962C8B-B14F-4D97-AF65-F5344CB8AC3E}">
        <p14:creationId xmlns:p14="http://schemas.microsoft.com/office/powerpoint/2010/main" val="3035745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Missed appointments</a:t>
            </a:r>
          </a:p>
          <a:p>
            <a:r>
              <a:rPr lang="en-US" dirty="0"/>
              <a:t>Changes in career/school plans</a:t>
            </a:r>
          </a:p>
          <a:p>
            <a:r>
              <a:rPr lang="en-US" dirty="0"/>
              <a:t>Plans to move</a:t>
            </a:r>
          </a:p>
          <a:p>
            <a:r>
              <a:rPr lang="en-US" dirty="0"/>
              <a:t>Damaged devices</a:t>
            </a:r>
          </a:p>
          <a:p>
            <a:r>
              <a:rPr lang="en-US" dirty="0"/>
              <a:t>Hesitant or Anxious </a:t>
            </a:r>
          </a:p>
          <a:p>
            <a:r>
              <a:rPr lang="en-US" dirty="0"/>
              <a:t>Physical appearance is different</a:t>
            </a:r>
          </a:p>
          <a:p>
            <a:r>
              <a:rPr lang="en-US" dirty="0"/>
              <a:t>Lack of access to resources</a:t>
            </a:r>
          </a:p>
          <a:p>
            <a:r>
              <a:rPr lang="en-US" dirty="0"/>
              <a:t>”You know how it is . . .” or “All couples fight.”</a:t>
            </a:r>
          </a:p>
          <a:p>
            <a:r>
              <a:rPr lang="en-US" dirty="0"/>
              <a:t>Partner attempts to charm you</a:t>
            </a:r>
          </a:p>
          <a:p>
            <a:r>
              <a:rPr lang="en-US" dirty="0"/>
              <a:t>Lack of privacy</a:t>
            </a: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96F2911F-FBE7-AC47-ACB2-FB276E9C83A4}" type="slidenum">
              <a:rPr lang="en-US" smtClean="0"/>
              <a:t>10</a:t>
            </a:fld>
            <a:endParaRPr lang="en-US"/>
          </a:p>
        </p:txBody>
      </p:sp>
    </p:spTree>
    <p:extLst>
      <p:ext uri="{BB962C8B-B14F-4D97-AF65-F5344CB8AC3E}">
        <p14:creationId xmlns:p14="http://schemas.microsoft.com/office/powerpoint/2010/main" val="2950929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Monitor devices</a:t>
            </a:r>
          </a:p>
          <a:p>
            <a:r>
              <a:rPr lang="en-US" dirty="0"/>
              <a:t>Threaten to stop access to devices</a:t>
            </a:r>
          </a:p>
          <a:p>
            <a:r>
              <a:rPr lang="en-US" dirty="0"/>
              <a:t>Impersonate survivors via email or social media</a:t>
            </a:r>
          </a:p>
          <a:p>
            <a:r>
              <a:rPr lang="en-US" dirty="0"/>
              <a:t>Check social media posts made by partner</a:t>
            </a:r>
          </a:p>
          <a:p>
            <a:r>
              <a:rPr lang="en-US" dirty="0"/>
              <a:t>Telehealth Platforms-including children’s medical records</a:t>
            </a:r>
          </a:p>
          <a:p>
            <a:r>
              <a:rPr lang="en-US" dirty="0"/>
              <a:t>Internet history</a:t>
            </a:r>
          </a:p>
          <a:p>
            <a:r>
              <a:rPr lang="en-US" dirty="0"/>
              <a:t>Damage computers/phones/tablets </a:t>
            </a:r>
          </a:p>
          <a:p>
            <a:r>
              <a:rPr lang="en-US" dirty="0"/>
              <a:t>Posting pictures or blackmailing</a:t>
            </a:r>
          </a:p>
          <a:p>
            <a:r>
              <a:rPr lang="en-US" dirty="0"/>
              <a:t>Change passwords</a:t>
            </a:r>
          </a:p>
          <a:p>
            <a:endParaRPr lang="en-US" dirty="0"/>
          </a:p>
        </p:txBody>
      </p:sp>
      <p:sp>
        <p:nvSpPr>
          <p:cNvPr id="4" name="Slide Number Placeholder 3"/>
          <p:cNvSpPr>
            <a:spLocks noGrp="1"/>
          </p:cNvSpPr>
          <p:nvPr>
            <p:ph type="sldNum" sz="quarter" idx="5"/>
          </p:nvPr>
        </p:nvSpPr>
        <p:spPr/>
        <p:txBody>
          <a:bodyPr/>
          <a:lstStyle/>
          <a:p>
            <a:fld id="{96F2911F-FBE7-AC47-ACB2-FB276E9C83A4}" type="slidenum">
              <a:rPr lang="en-US" smtClean="0"/>
              <a:t>11</a:t>
            </a:fld>
            <a:endParaRPr lang="en-US"/>
          </a:p>
        </p:txBody>
      </p:sp>
    </p:spTree>
    <p:extLst>
      <p:ext uri="{BB962C8B-B14F-4D97-AF65-F5344CB8AC3E}">
        <p14:creationId xmlns:p14="http://schemas.microsoft.com/office/powerpoint/2010/main" val="21456160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lumMod val="75000"/>
          </a:schemeClr>
        </a:solidFill>
        <a:effectLst/>
      </p:bgPr>
    </p:bg>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1A80C5E9-944F-2247-9B9C-F18309CB4EE5}"/>
              </a:ext>
            </a:extLst>
          </p:cNvPr>
          <p:cNvSpPr/>
          <p:nvPr/>
        </p:nvSpPr>
        <p:spPr>
          <a:xfrm flipH="1" flipV="1">
            <a:off x="8620295" y="-1"/>
            <a:ext cx="4687141" cy="6858001"/>
          </a:xfrm>
          <a:prstGeom prst="rtTriangle">
            <a:avLst/>
          </a:prstGeom>
          <a:solidFill>
            <a:schemeClr val="accent1">
              <a:lumMod val="60000"/>
              <a:lumOff val="4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Triangle 8">
            <a:extLst>
              <a:ext uri="{FF2B5EF4-FFF2-40B4-BE49-F238E27FC236}">
                <a16:creationId xmlns:a16="http://schemas.microsoft.com/office/drawing/2014/main" id="{6E910046-B8EE-5C48-8C97-66BB0EA7BA85}"/>
              </a:ext>
            </a:extLst>
          </p:cNvPr>
          <p:cNvSpPr/>
          <p:nvPr/>
        </p:nvSpPr>
        <p:spPr>
          <a:xfrm flipH="1">
            <a:off x="8249160" y="-734413"/>
            <a:ext cx="4037777" cy="7592413"/>
          </a:xfrm>
          <a:prstGeom prst="rtTriangl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Triangle 10">
            <a:extLst>
              <a:ext uri="{FF2B5EF4-FFF2-40B4-BE49-F238E27FC236}">
                <a16:creationId xmlns:a16="http://schemas.microsoft.com/office/drawing/2014/main" id="{C2A39077-C106-8446-9A58-B7FA39FE3A37}"/>
              </a:ext>
            </a:extLst>
          </p:cNvPr>
          <p:cNvSpPr/>
          <p:nvPr/>
        </p:nvSpPr>
        <p:spPr>
          <a:xfrm flipH="1">
            <a:off x="8557936" y="-160509"/>
            <a:ext cx="3698119" cy="7018509"/>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96700" y="630531"/>
            <a:ext cx="8976689" cy="2387600"/>
          </a:xfrm>
        </p:spPr>
        <p:txBody>
          <a:bodyPr anchor="b"/>
          <a:lstStyle>
            <a:lvl1pPr algn="l">
              <a:defRPr sz="6000" cap="all" baseline="0">
                <a:solidFill>
                  <a:schemeClr val="bg2"/>
                </a:solidFill>
                <a:latin typeface="Avenir Next Ultra Light" panose="020B0203020202020204" pitchFamily="34" charset="77"/>
              </a:defRPr>
            </a:lvl1pPr>
          </a:lstStyle>
          <a:p>
            <a:r>
              <a:rPr lang="en-US" dirty="0"/>
              <a:t>Master title style</a:t>
            </a:r>
          </a:p>
        </p:txBody>
      </p:sp>
      <p:sp>
        <p:nvSpPr>
          <p:cNvPr id="3" name="Subtitle 2"/>
          <p:cNvSpPr>
            <a:spLocks noGrp="1"/>
          </p:cNvSpPr>
          <p:nvPr>
            <p:ph type="subTitle" idx="1"/>
          </p:nvPr>
        </p:nvSpPr>
        <p:spPr>
          <a:xfrm>
            <a:off x="696700" y="3290085"/>
            <a:ext cx="9144000" cy="1655762"/>
          </a:xfrm>
        </p:spPr>
        <p:txBody>
          <a:bodyPr/>
          <a:lstStyle>
            <a:lvl1pPr marL="0" indent="0" algn="l">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a:extLst>
              <a:ext uri="{FF2B5EF4-FFF2-40B4-BE49-F238E27FC236}">
                <a16:creationId xmlns:a16="http://schemas.microsoft.com/office/drawing/2014/main" id="{4C84CE05-B076-234B-BC7F-97FC12349B61}"/>
              </a:ext>
            </a:extLst>
          </p:cNvPr>
          <p:cNvPicPr>
            <a:picLocks noChangeAspect="1"/>
          </p:cNvPicPr>
          <p:nvPr/>
        </p:nvPicPr>
        <p:blipFill>
          <a:blip r:embed="rId2"/>
          <a:stretch>
            <a:fillRect/>
          </a:stretch>
        </p:blipFill>
        <p:spPr>
          <a:xfrm>
            <a:off x="9818557" y="5776485"/>
            <a:ext cx="1952781" cy="673969"/>
          </a:xfrm>
          <a:prstGeom prst="rect">
            <a:avLst/>
          </a:prstGeom>
        </p:spPr>
      </p:pic>
      <p:cxnSp>
        <p:nvCxnSpPr>
          <p:cNvPr id="15" name="Straight Connector 14">
            <a:extLst>
              <a:ext uri="{FF2B5EF4-FFF2-40B4-BE49-F238E27FC236}">
                <a16:creationId xmlns:a16="http://schemas.microsoft.com/office/drawing/2014/main" id="{DD76CF7E-7D36-0448-BBED-6DC910F434AD}"/>
              </a:ext>
            </a:extLst>
          </p:cNvPr>
          <p:cNvCxnSpPr>
            <a:cxnSpLocks/>
          </p:cNvCxnSpPr>
          <p:nvPr/>
        </p:nvCxnSpPr>
        <p:spPr>
          <a:xfrm>
            <a:off x="696700" y="2952156"/>
            <a:ext cx="8976689"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5809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3CDDE5B8-D603-3A4F-8F07-970A7AD483AD}"/>
              </a:ext>
            </a:extLst>
          </p:cNvPr>
          <p:cNvSpPr/>
          <p:nvPr/>
        </p:nvSpPr>
        <p:spPr>
          <a:xfrm flipH="1" flipV="1">
            <a:off x="8402854" y="-9625"/>
            <a:ext cx="3799001" cy="1998032"/>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4E55C156-C90C-C54F-902B-9B27AD6D9AAB}"/>
              </a:ext>
            </a:extLst>
          </p:cNvPr>
          <p:cNvPicPr>
            <a:picLocks noChangeAspect="1"/>
          </p:cNvPicPr>
          <p:nvPr/>
        </p:nvPicPr>
        <p:blipFill>
          <a:blip r:embed="rId2"/>
          <a:stretch>
            <a:fillRect/>
          </a:stretch>
        </p:blipFill>
        <p:spPr>
          <a:xfrm>
            <a:off x="10558914" y="212356"/>
            <a:ext cx="1395462" cy="481620"/>
          </a:xfrm>
          <a:prstGeom prst="rect">
            <a:avLst/>
          </a:prstGeom>
        </p:spPr>
      </p:pic>
    </p:spTree>
    <p:extLst>
      <p:ext uri="{BB962C8B-B14F-4D97-AF65-F5344CB8AC3E}">
        <p14:creationId xmlns:p14="http://schemas.microsoft.com/office/powerpoint/2010/main" val="4150014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tx1"/>
        </a:solidFill>
        <a:effectLst/>
      </p:bgPr>
    </p:bg>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C4C43A38-5D15-CA4C-81AB-59839FF72F21}"/>
              </a:ext>
            </a:extLst>
          </p:cNvPr>
          <p:cNvSpPr/>
          <p:nvPr/>
        </p:nvSpPr>
        <p:spPr>
          <a:xfrm flipH="1" flipV="1">
            <a:off x="8402854" y="-9625"/>
            <a:ext cx="3799001" cy="1998032"/>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8FFDEF4-AD15-454E-BF35-46548CDE8E56}"/>
              </a:ext>
            </a:extLst>
          </p:cNvPr>
          <p:cNvPicPr>
            <a:picLocks noChangeAspect="1"/>
          </p:cNvPicPr>
          <p:nvPr/>
        </p:nvPicPr>
        <p:blipFill>
          <a:blip r:embed="rId2"/>
          <a:stretch>
            <a:fillRect/>
          </a:stretch>
        </p:blipFill>
        <p:spPr>
          <a:xfrm>
            <a:off x="10497627" y="243035"/>
            <a:ext cx="1424318" cy="491579"/>
          </a:xfrm>
          <a:prstGeom prst="rect">
            <a:avLst/>
          </a:prstGeom>
        </p:spPr>
      </p:pic>
    </p:spTree>
    <p:extLst>
      <p:ext uri="{BB962C8B-B14F-4D97-AF65-F5344CB8AC3E}">
        <p14:creationId xmlns:p14="http://schemas.microsoft.com/office/powerpoint/2010/main" val="402035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222339"/>
            <a:ext cx="3932237" cy="364664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ight Triangle 7">
            <a:extLst>
              <a:ext uri="{FF2B5EF4-FFF2-40B4-BE49-F238E27FC236}">
                <a16:creationId xmlns:a16="http://schemas.microsoft.com/office/drawing/2014/main" id="{4A3B8FD4-64FB-B343-914E-3C0DA2C25B64}"/>
              </a:ext>
            </a:extLst>
          </p:cNvPr>
          <p:cNvSpPr/>
          <p:nvPr/>
        </p:nvSpPr>
        <p:spPr>
          <a:xfrm flipH="1" flipV="1">
            <a:off x="8402854" y="-9625"/>
            <a:ext cx="3799001" cy="1998032"/>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39DDE1E1-842C-C149-9208-5FB5E4172791}"/>
              </a:ext>
            </a:extLst>
          </p:cNvPr>
          <p:cNvCxnSpPr>
            <a:cxnSpLocks/>
          </p:cNvCxnSpPr>
          <p:nvPr/>
        </p:nvCxnSpPr>
        <p:spPr>
          <a:xfrm>
            <a:off x="836612" y="2064224"/>
            <a:ext cx="393541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8E47920-CE7E-7B4F-BE1E-650FABB4F866}"/>
              </a:ext>
            </a:extLst>
          </p:cNvPr>
          <p:cNvPicPr>
            <a:picLocks noChangeAspect="1"/>
          </p:cNvPicPr>
          <p:nvPr/>
        </p:nvPicPr>
        <p:blipFill>
          <a:blip r:embed="rId2"/>
          <a:stretch>
            <a:fillRect/>
          </a:stretch>
        </p:blipFill>
        <p:spPr>
          <a:xfrm>
            <a:off x="10558914" y="212356"/>
            <a:ext cx="1395462" cy="481620"/>
          </a:xfrm>
          <a:prstGeom prst="rect">
            <a:avLst/>
          </a:prstGeom>
        </p:spPr>
      </p:pic>
    </p:spTree>
    <p:extLst>
      <p:ext uri="{BB962C8B-B14F-4D97-AF65-F5344CB8AC3E}">
        <p14:creationId xmlns:p14="http://schemas.microsoft.com/office/powerpoint/2010/main" val="1177787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547A777-E468-7A4D-A548-2A9CB18CEEFB}"/>
              </a:ext>
            </a:extLst>
          </p:cNvPr>
          <p:cNvSpPr/>
          <p:nvPr/>
        </p:nvSpPr>
        <p:spPr>
          <a:xfrm>
            <a:off x="0" y="5861785"/>
            <a:ext cx="12192000" cy="9962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698674"/>
            <a:ext cx="3932237" cy="1069975"/>
          </a:xfrm>
        </p:spPr>
        <p:txBody>
          <a:bodyPr anchor="b">
            <a:no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69867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1933591"/>
            <a:ext cx="3932237" cy="364664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9" name="Straight Connector 8">
            <a:extLst>
              <a:ext uri="{FF2B5EF4-FFF2-40B4-BE49-F238E27FC236}">
                <a16:creationId xmlns:a16="http://schemas.microsoft.com/office/drawing/2014/main" id="{38623D73-E8F7-A84F-AC77-24C530610DA7}"/>
              </a:ext>
            </a:extLst>
          </p:cNvPr>
          <p:cNvCxnSpPr>
            <a:cxnSpLocks/>
          </p:cNvCxnSpPr>
          <p:nvPr/>
        </p:nvCxnSpPr>
        <p:spPr>
          <a:xfrm>
            <a:off x="836612" y="1768650"/>
            <a:ext cx="393223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36B09FDD-36E0-0643-974C-0C466E8D50E0}"/>
              </a:ext>
            </a:extLst>
          </p:cNvPr>
          <p:cNvPicPr>
            <a:picLocks noChangeAspect="1"/>
          </p:cNvPicPr>
          <p:nvPr/>
        </p:nvPicPr>
        <p:blipFill>
          <a:blip r:embed="rId2"/>
          <a:stretch>
            <a:fillRect/>
          </a:stretch>
        </p:blipFill>
        <p:spPr>
          <a:xfrm>
            <a:off x="10489465" y="6115444"/>
            <a:ext cx="1395462" cy="481620"/>
          </a:xfrm>
          <a:prstGeom prst="rect">
            <a:avLst/>
          </a:prstGeom>
        </p:spPr>
      </p:pic>
    </p:spTree>
    <p:extLst>
      <p:ext uri="{BB962C8B-B14F-4D97-AF65-F5344CB8AC3E}">
        <p14:creationId xmlns:p14="http://schemas.microsoft.com/office/powerpoint/2010/main" val="820943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defRPr sz="3600">
                <a:solidFill>
                  <a:schemeClr val="accent3">
                    <a:lumMod val="60000"/>
                    <a:lumOff val="40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2800">
                <a:solidFill>
                  <a:schemeClr val="bg2"/>
                </a:solidFill>
              </a:defRPr>
            </a:lvl1pPr>
            <a:lvl2pPr>
              <a:defRPr sz="2400">
                <a:solidFill>
                  <a:schemeClr val="bg2"/>
                </a:solidFill>
              </a:defRPr>
            </a:lvl2pPr>
            <a:lvl3pPr>
              <a:defRPr sz="2000">
                <a:solidFill>
                  <a:schemeClr val="bg2"/>
                </a:solidFill>
              </a:defRPr>
            </a:lvl3pPr>
            <a:lvl4pPr>
              <a:defRPr sz="1800">
                <a:solidFill>
                  <a:schemeClr val="bg2"/>
                </a:solidFill>
              </a:defRPr>
            </a:lvl4pPr>
            <a:lvl5pPr>
              <a:defRPr sz="1800">
                <a:solidFill>
                  <a:schemeClr val="bg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222339"/>
            <a:ext cx="3932237" cy="3646648"/>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ight Triangle 7">
            <a:extLst>
              <a:ext uri="{FF2B5EF4-FFF2-40B4-BE49-F238E27FC236}">
                <a16:creationId xmlns:a16="http://schemas.microsoft.com/office/drawing/2014/main" id="{4A3B8FD4-64FB-B343-914E-3C0DA2C25B64}"/>
              </a:ext>
            </a:extLst>
          </p:cNvPr>
          <p:cNvSpPr/>
          <p:nvPr/>
        </p:nvSpPr>
        <p:spPr>
          <a:xfrm flipH="1" flipV="1">
            <a:off x="8402854" y="-9625"/>
            <a:ext cx="3799001" cy="1998032"/>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39DDE1E1-842C-C149-9208-5FB5E4172791}"/>
              </a:ext>
            </a:extLst>
          </p:cNvPr>
          <p:cNvCxnSpPr>
            <a:cxnSpLocks/>
          </p:cNvCxnSpPr>
          <p:nvPr/>
        </p:nvCxnSpPr>
        <p:spPr>
          <a:xfrm>
            <a:off x="836612" y="2064224"/>
            <a:ext cx="3935413"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B1156F3-51CF-A146-932C-FC5ED04BD036}"/>
              </a:ext>
            </a:extLst>
          </p:cNvPr>
          <p:cNvPicPr>
            <a:picLocks noChangeAspect="1"/>
          </p:cNvPicPr>
          <p:nvPr/>
        </p:nvPicPr>
        <p:blipFill>
          <a:blip r:embed="rId2"/>
          <a:stretch>
            <a:fillRect/>
          </a:stretch>
        </p:blipFill>
        <p:spPr>
          <a:xfrm>
            <a:off x="10497627" y="243035"/>
            <a:ext cx="1424318" cy="491579"/>
          </a:xfrm>
          <a:prstGeom prst="rect">
            <a:avLst/>
          </a:prstGeom>
        </p:spPr>
      </p:pic>
    </p:spTree>
    <p:extLst>
      <p:ext uri="{BB962C8B-B14F-4D97-AF65-F5344CB8AC3E}">
        <p14:creationId xmlns:p14="http://schemas.microsoft.com/office/powerpoint/2010/main" val="1113184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C90654-2853-7C4A-9649-EC99A0FD027B}"/>
              </a:ext>
            </a:extLst>
          </p:cNvPr>
          <p:cNvSpPr/>
          <p:nvPr/>
        </p:nvSpPr>
        <p:spPr>
          <a:xfrm>
            <a:off x="0" y="5861785"/>
            <a:ext cx="12192000" cy="99621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698674"/>
            <a:ext cx="3932237" cy="1069975"/>
          </a:xfrm>
        </p:spPr>
        <p:txBody>
          <a:bodyPr anchor="b">
            <a:noAutofit/>
          </a:bodyPr>
          <a:lstStyle>
            <a:lvl1pPr>
              <a:defRPr sz="3600">
                <a:solidFill>
                  <a:schemeClr val="accent3">
                    <a:lumMod val="60000"/>
                    <a:lumOff val="40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698675"/>
            <a:ext cx="6172200" cy="4873625"/>
          </a:xfrm>
        </p:spPr>
        <p:txBody>
          <a:bodyPr anchor="t"/>
          <a:lstStyle>
            <a:lvl1pPr marL="0" indent="0">
              <a:buNone/>
              <a:defRPr sz="3200">
                <a:solidFill>
                  <a:schemeClr val="bg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1933591"/>
            <a:ext cx="3932237" cy="3646646"/>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9" name="Straight Connector 8">
            <a:extLst>
              <a:ext uri="{FF2B5EF4-FFF2-40B4-BE49-F238E27FC236}">
                <a16:creationId xmlns:a16="http://schemas.microsoft.com/office/drawing/2014/main" id="{38623D73-E8F7-A84F-AC77-24C530610DA7}"/>
              </a:ext>
            </a:extLst>
          </p:cNvPr>
          <p:cNvCxnSpPr>
            <a:cxnSpLocks/>
          </p:cNvCxnSpPr>
          <p:nvPr/>
        </p:nvCxnSpPr>
        <p:spPr>
          <a:xfrm>
            <a:off x="836612" y="1768650"/>
            <a:ext cx="3932237"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5A857E2-8022-FD49-B1FD-36CE7ED88947}"/>
              </a:ext>
            </a:extLst>
          </p:cNvPr>
          <p:cNvPicPr>
            <a:picLocks noChangeAspect="1"/>
          </p:cNvPicPr>
          <p:nvPr/>
        </p:nvPicPr>
        <p:blipFill>
          <a:blip r:embed="rId2"/>
          <a:stretch>
            <a:fillRect/>
          </a:stretch>
        </p:blipFill>
        <p:spPr>
          <a:xfrm>
            <a:off x="10459125" y="6124069"/>
            <a:ext cx="1424318" cy="491579"/>
          </a:xfrm>
          <a:prstGeom prst="rect">
            <a:avLst/>
          </a:prstGeom>
        </p:spPr>
      </p:pic>
    </p:spTree>
    <p:extLst>
      <p:ext uri="{BB962C8B-B14F-4D97-AF65-F5344CB8AC3E}">
        <p14:creationId xmlns:p14="http://schemas.microsoft.com/office/powerpoint/2010/main" val="3795670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876DDD7E-EB98-1E40-A838-9AFC2E14C977}"/>
              </a:ext>
            </a:extLst>
          </p:cNvPr>
          <p:cNvSpPr/>
          <p:nvPr/>
        </p:nvSpPr>
        <p:spPr>
          <a:xfrm flipH="1" flipV="1">
            <a:off x="8402854" y="-9625"/>
            <a:ext cx="3799001" cy="1998032"/>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596125"/>
            <a:ext cx="9557084" cy="732155"/>
          </a:xfrm>
        </p:spPr>
        <p:txBody>
          <a:bodyPr anchor="b" anchorCtr="0">
            <a:normAutofit/>
          </a:bodyPr>
          <a:lstStyle>
            <a:lvl1pPr>
              <a:defRPr sz="4000" b="0" i="0" cap="none" baseline="0">
                <a:solidFill>
                  <a:schemeClr val="accent1"/>
                </a:solidFill>
                <a:latin typeface="Avenir Next Ultra Light" panose="020B0203020202020204" pitchFamily="34" charset="77"/>
              </a:defRPr>
            </a:lvl1pPr>
          </a:lstStyle>
          <a:p>
            <a:r>
              <a:rPr lang="en-US"/>
              <a:t>Click to edit Master title style</a:t>
            </a:r>
            <a:endParaRPr lang="en-US" dirty="0"/>
          </a:p>
        </p:txBody>
      </p:sp>
      <p:sp>
        <p:nvSpPr>
          <p:cNvPr id="3" name="Content Placeholder 2"/>
          <p:cNvSpPr>
            <a:spLocks noGrp="1"/>
          </p:cNvSpPr>
          <p:nvPr>
            <p:ph idx="1"/>
          </p:nvPr>
        </p:nvSpPr>
        <p:spPr>
          <a:xfrm>
            <a:off x="1078028" y="1825625"/>
            <a:ext cx="10275771" cy="4351338"/>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4D3540BC-5D58-CB42-A64A-7F0A577B862D}"/>
              </a:ext>
            </a:extLst>
          </p:cNvPr>
          <p:cNvCxnSpPr>
            <a:cxnSpLocks/>
          </p:cNvCxnSpPr>
          <p:nvPr/>
        </p:nvCxnSpPr>
        <p:spPr>
          <a:xfrm>
            <a:off x="838200" y="1335104"/>
            <a:ext cx="915282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7C49DFE7-B4B2-E149-B87B-5B2A9C5A7CFB}"/>
              </a:ext>
            </a:extLst>
          </p:cNvPr>
          <p:cNvPicPr>
            <a:picLocks noChangeAspect="1"/>
          </p:cNvPicPr>
          <p:nvPr/>
        </p:nvPicPr>
        <p:blipFill>
          <a:blip r:embed="rId2"/>
          <a:stretch>
            <a:fillRect/>
          </a:stretch>
        </p:blipFill>
        <p:spPr>
          <a:xfrm>
            <a:off x="10558914" y="212356"/>
            <a:ext cx="1395462" cy="481620"/>
          </a:xfrm>
          <a:prstGeom prst="rect">
            <a:avLst/>
          </a:prstGeom>
        </p:spPr>
      </p:pic>
    </p:spTree>
    <p:extLst>
      <p:ext uri="{BB962C8B-B14F-4D97-AF65-F5344CB8AC3E}">
        <p14:creationId xmlns:p14="http://schemas.microsoft.com/office/powerpoint/2010/main" val="637225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96125"/>
            <a:ext cx="9557084" cy="732155"/>
          </a:xfrm>
        </p:spPr>
        <p:txBody>
          <a:bodyPr anchor="b" anchorCtr="0">
            <a:normAutofit/>
          </a:bodyPr>
          <a:lstStyle>
            <a:lvl1pPr>
              <a:defRPr sz="4000" b="0" i="0" cap="none" baseline="0">
                <a:solidFill>
                  <a:schemeClr val="accent6"/>
                </a:solidFill>
                <a:latin typeface="Avenir Next Ultra Light" panose="020B0203020202020204" pitchFamily="34" charset="77"/>
              </a:defRPr>
            </a:lvl1pPr>
          </a:lstStyle>
          <a:p>
            <a:r>
              <a:rPr lang="en-US"/>
              <a:t>Click to edit Master title style</a:t>
            </a:r>
            <a:endParaRPr lang="en-US" dirty="0"/>
          </a:p>
        </p:txBody>
      </p:sp>
      <p:sp>
        <p:nvSpPr>
          <p:cNvPr id="3" name="Content Placeholder 2"/>
          <p:cNvSpPr>
            <a:spLocks noGrp="1"/>
          </p:cNvSpPr>
          <p:nvPr>
            <p:ph idx="1"/>
          </p:nvPr>
        </p:nvSpPr>
        <p:spPr>
          <a:xfrm>
            <a:off x="1174282" y="1825625"/>
            <a:ext cx="10179518" cy="43513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276879F1-CE5D-2143-93A2-5EAF73D4731C}"/>
              </a:ext>
            </a:extLst>
          </p:cNvPr>
          <p:cNvCxnSpPr>
            <a:cxnSpLocks/>
          </p:cNvCxnSpPr>
          <p:nvPr/>
        </p:nvCxnSpPr>
        <p:spPr>
          <a:xfrm>
            <a:off x="838200" y="1335104"/>
            <a:ext cx="915282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Right Triangle 8">
            <a:extLst>
              <a:ext uri="{FF2B5EF4-FFF2-40B4-BE49-F238E27FC236}">
                <a16:creationId xmlns:a16="http://schemas.microsoft.com/office/drawing/2014/main" id="{E01467A3-D079-BD4D-8D59-1078C2BCC107}"/>
              </a:ext>
            </a:extLst>
          </p:cNvPr>
          <p:cNvSpPr/>
          <p:nvPr/>
        </p:nvSpPr>
        <p:spPr>
          <a:xfrm flipH="1" flipV="1">
            <a:off x="8402854" y="-9625"/>
            <a:ext cx="3799001" cy="1998032"/>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09AF57A0-92D7-C449-809A-67A8D71C43CE}"/>
              </a:ext>
            </a:extLst>
          </p:cNvPr>
          <p:cNvPicPr>
            <a:picLocks noChangeAspect="1"/>
          </p:cNvPicPr>
          <p:nvPr/>
        </p:nvPicPr>
        <p:blipFill>
          <a:blip r:embed="rId2"/>
          <a:stretch>
            <a:fillRect/>
          </a:stretch>
        </p:blipFill>
        <p:spPr>
          <a:xfrm>
            <a:off x="10497627" y="243035"/>
            <a:ext cx="1424318" cy="491579"/>
          </a:xfrm>
          <a:prstGeom prst="rect">
            <a:avLst/>
          </a:prstGeom>
        </p:spPr>
      </p:pic>
    </p:spTree>
    <p:extLst>
      <p:ext uri="{BB962C8B-B14F-4D97-AF65-F5344CB8AC3E}">
        <p14:creationId xmlns:p14="http://schemas.microsoft.com/office/powerpoint/2010/main" val="2841492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2"/>
        </a:solidFill>
        <a:effectLst/>
      </p:bgPr>
    </p:bg>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2A45C82B-0CEA-6D48-9FEC-8F0168BF22C1}"/>
              </a:ext>
            </a:extLst>
          </p:cNvPr>
          <p:cNvSpPr/>
          <p:nvPr/>
        </p:nvSpPr>
        <p:spPr>
          <a:xfrm rot="16200000" flipH="1" flipV="1">
            <a:off x="868855" y="-2567087"/>
            <a:ext cx="2444819" cy="7599145"/>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Triangle 8">
            <a:extLst>
              <a:ext uri="{FF2B5EF4-FFF2-40B4-BE49-F238E27FC236}">
                <a16:creationId xmlns:a16="http://schemas.microsoft.com/office/drawing/2014/main" id="{CDC63490-D850-7144-9641-89EF92885812}"/>
              </a:ext>
            </a:extLst>
          </p:cNvPr>
          <p:cNvSpPr/>
          <p:nvPr/>
        </p:nvSpPr>
        <p:spPr>
          <a:xfrm rot="16200000" flipH="1">
            <a:off x="6625104" y="-2211179"/>
            <a:ext cx="3156636" cy="7599145"/>
          </a:xfrm>
          <a:prstGeom prst="rtTriangl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A2203CDF-A844-1A4E-A046-BF499F9317FA}"/>
              </a:ext>
            </a:extLst>
          </p:cNvPr>
          <p:cNvSpPr/>
          <p:nvPr/>
        </p:nvSpPr>
        <p:spPr>
          <a:xfrm>
            <a:off x="0" y="2290813"/>
            <a:ext cx="12192000" cy="456718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1597" y="2387065"/>
            <a:ext cx="10515600" cy="2175410"/>
          </a:xfrm>
        </p:spPr>
        <p:txBody>
          <a:bodyPr anchor="b">
            <a:normAutofit/>
          </a:bodyPr>
          <a:lstStyle>
            <a:lvl1pPr>
              <a:defRPr sz="4800" b="0" i="1" baseline="0">
                <a:solidFill>
                  <a:schemeClr val="accent1"/>
                </a:solidFill>
                <a:latin typeface="Avenir Next Ultra Light" panose="020B0203020202020204" pitchFamily="34" charset="77"/>
              </a:defRPr>
            </a:lvl1pPr>
          </a:lstStyle>
          <a:p>
            <a:r>
              <a:rPr lang="en-US"/>
              <a:t>Click to edit Master title style</a:t>
            </a:r>
            <a:endParaRPr lang="en-US" dirty="0"/>
          </a:p>
        </p:txBody>
      </p:sp>
      <p:sp>
        <p:nvSpPr>
          <p:cNvPr id="3" name="Text Placeholder 2"/>
          <p:cNvSpPr>
            <a:spLocks noGrp="1"/>
          </p:cNvSpPr>
          <p:nvPr>
            <p:ph type="body" idx="1"/>
          </p:nvPr>
        </p:nvSpPr>
        <p:spPr>
          <a:xfrm>
            <a:off x="581597" y="4745708"/>
            <a:ext cx="10515600" cy="1343942"/>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Right Triangle 9">
            <a:extLst>
              <a:ext uri="{FF2B5EF4-FFF2-40B4-BE49-F238E27FC236}">
                <a16:creationId xmlns:a16="http://schemas.microsoft.com/office/drawing/2014/main" id="{BEB9C3AF-0A49-CF48-8994-F41651B3A97C}"/>
              </a:ext>
            </a:extLst>
          </p:cNvPr>
          <p:cNvSpPr/>
          <p:nvPr/>
        </p:nvSpPr>
        <p:spPr>
          <a:xfrm rot="16200000" flipH="1">
            <a:off x="7238896" y="-2071627"/>
            <a:ext cx="2891100" cy="7034357"/>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45D79A5F-A688-6F4A-8010-B36094FDE28D}"/>
              </a:ext>
            </a:extLst>
          </p:cNvPr>
          <p:cNvPicPr>
            <a:picLocks noChangeAspect="1"/>
          </p:cNvPicPr>
          <p:nvPr/>
        </p:nvPicPr>
        <p:blipFill>
          <a:blip r:embed="rId2"/>
          <a:stretch>
            <a:fillRect/>
          </a:stretch>
        </p:blipFill>
        <p:spPr>
          <a:xfrm>
            <a:off x="10347156" y="368218"/>
            <a:ext cx="1424318" cy="491579"/>
          </a:xfrm>
          <a:prstGeom prst="rect">
            <a:avLst/>
          </a:prstGeom>
        </p:spPr>
      </p:pic>
      <p:cxnSp>
        <p:nvCxnSpPr>
          <p:cNvPr id="14" name="Straight Connector 13">
            <a:extLst>
              <a:ext uri="{FF2B5EF4-FFF2-40B4-BE49-F238E27FC236}">
                <a16:creationId xmlns:a16="http://schemas.microsoft.com/office/drawing/2014/main" id="{3F5A79FD-62E7-2F42-9EEE-67E94ADC555E}"/>
              </a:ext>
            </a:extLst>
          </p:cNvPr>
          <p:cNvCxnSpPr>
            <a:cxnSpLocks/>
          </p:cNvCxnSpPr>
          <p:nvPr/>
        </p:nvCxnSpPr>
        <p:spPr>
          <a:xfrm>
            <a:off x="591217" y="4562475"/>
            <a:ext cx="105156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5561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tx2"/>
        </a:solidFill>
        <a:effectLst/>
      </p:bgPr>
    </p:bg>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2A45C82B-0CEA-6D48-9FEC-8F0168BF22C1}"/>
              </a:ext>
            </a:extLst>
          </p:cNvPr>
          <p:cNvSpPr/>
          <p:nvPr/>
        </p:nvSpPr>
        <p:spPr>
          <a:xfrm rot="16200000" flipH="1" flipV="1">
            <a:off x="868855" y="-2567087"/>
            <a:ext cx="2444819" cy="7599145"/>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Triangle 8">
            <a:extLst>
              <a:ext uri="{FF2B5EF4-FFF2-40B4-BE49-F238E27FC236}">
                <a16:creationId xmlns:a16="http://schemas.microsoft.com/office/drawing/2014/main" id="{CDC63490-D850-7144-9641-89EF92885812}"/>
              </a:ext>
            </a:extLst>
          </p:cNvPr>
          <p:cNvSpPr/>
          <p:nvPr/>
        </p:nvSpPr>
        <p:spPr>
          <a:xfrm rot="16200000" flipH="1">
            <a:off x="6625104" y="-2211179"/>
            <a:ext cx="3156636" cy="7599145"/>
          </a:xfrm>
          <a:prstGeom prst="rtTriangl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A2203CDF-A844-1A4E-A046-BF499F9317FA}"/>
              </a:ext>
            </a:extLst>
          </p:cNvPr>
          <p:cNvSpPr/>
          <p:nvPr/>
        </p:nvSpPr>
        <p:spPr>
          <a:xfrm>
            <a:off x="0" y="2290813"/>
            <a:ext cx="12192000" cy="456718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1597" y="2387065"/>
            <a:ext cx="10515600" cy="2175410"/>
          </a:xfrm>
        </p:spPr>
        <p:txBody>
          <a:bodyPr anchor="b">
            <a:normAutofit/>
          </a:bodyPr>
          <a:lstStyle>
            <a:lvl1pPr>
              <a:defRPr sz="4800" b="0" i="1" baseline="0">
                <a:solidFill>
                  <a:schemeClr val="bg2">
                    <a:lumMod val="90000"/>
                  </a:schemeClr>
                </a:solidFill>
                <a:latin typeface="Avenir Next Ultra Light" panose="020B0203020202020204" pitchFamily="34" charset="77"/>
              </a:defRPr>
            </a:lvl1pPr>
          </a:lstStyle>
          <a:p>
            <a:r>
              <a:rPr lang="en-US"/>
              <a:t>Click to edit Master title style</a:t>
            </a:r>
            <a:endParaRPr lang="en-US" dirty="0"/>
          </a:p>
        </p:txBody>
      </p:sp>
      <p:sp>
        <p:nvSpPr>
          <p:cNvPr id="3" name="Text Placeholder 2"/>
          <p:cNvSpPr>
            <a:spLocks noGrp="1"/>
          </p:cNvSpPr>
          <p:nvPr>
            <p:ph type="body" idx="1"/>
          </p:nvPr>
        </p:nvSpPr>
        <p:spPr>
          <a:xfrm>
            <a:off x="581597" y="4745708"/>
            <a:ext cx="10515600" cy="1343942"/>
          </a:xfrm>
        </p:spPr>
        <p:txBody>
          <a:bodyPr/>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Right Triangle 9">
            <a:extLst>
              <a:ext uri="{FF2B5EF4-FFF2-40B4-BE49-F238E27FC236}">
                <a16:creationId xmlns:a16="http://schemas.microsoft.com/office/drawing/2014/main" id="{BEB9C3AF-0A49-CF48-8994-F41651B3A97C}"/>
              </a:ext>
            </a:extLst>
          </p:cNvPr>
          <p:cNvSpPr/>
          <p:nvPr/>
        </p:nvSpPr>
        <p:spPr>
          <a:xfrm rot="16200000" flipH="1">
            <a:off x="7238896" y="-2071627"/>
            <a:ext cx="2891100" cy="7034357"/>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45D79A5F-A688-6F4A-8010-B36094FDE28D}"/>
              </a:ext>
            </a:extLst>
          </p:cNvPr>
          <p:cNvPicPr>
            <a:picLocks noChangeAspect="1"/>
          </p:cNvPicPr>
          <p:nvPr/>
        </p:nvPicPr>
        <p:blipFill>
          <a:blip r:embed="rId2"/>
          <a:stretch>
            <a:fillRect/>
          </a:stretch>
        </p:blipFill>
        <p:spPr>
          <a:xfrm>
            <a:off x="10347156" y="368218"/>
            <a:ext cx="1424318" cy="491579"/>
          </a:xfrm>
          <a:prstGeom prst="rect">
            <a:avLst/>
          </a:prstGeom>
        </p:spPr>
      </p:pic>
      <p:cxnSp>
        <p:nvCxnSpPr>
          <p:cNvPr id="14" name="Straight Connector 13">
            <a:extLst>
              <a:ext uri="{FF2B5EF4-FFF2-40B4-BE49-F238E27FC236}">
                <a16:creationId xmlns:a16="http://schemas.microsoft.com/office/drawing/2014/main" id="{3F5A79FD-62E7-2F42-9EEE-67E94ADC555E}"/>
              </a:ext>
            </a:extLst>
          </p:cNvPr>
          <p:cNvCxnSpPr>
            <a:cxnSpLocks/>
          </p:cNvCxnSpPr>
          <p:nvPr/>
        </p:nvCxnSpPr>
        <p:spPr>
          <a:xfrm>
            <a:off x="591217" y="4562475"/>
            <a:ext cx="10515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8860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596125"/>
            <a:ext cx="10515600" cy="738979"/>
          </a:xfrm>
        </p:spPr>
        <p:txBody>
          <a:bodyPr anchor="b" anchorCtr="0">
            <a:normAutofit/>
          </a:bodyPr>
          <a:lstStyle>
            <a:lvl1pPr>
              <a:defRPr sz="4000" b="0" i="0">
                <a:solidFill>
                  <a:schemeClr val="accent1"/>
                </a:solidFill>
                <a:latin typeface="Avenir Next Ultra Light" panose="020B0203020202020204" pitchFamily="34" charset="77"/>
              </a:defRPr>
            </a:lvl1pPr>
          </a:lstStyle>
          <a:p>
            <a:r>
              <a:rPr lang="en-US"/>
              <a:t>Click to edit Master title style</a:t>
            </a:r>
            <a:endParaRPr lang="en-US" dirty="0"/>
          </a:p>
        </p:txBody>
      </p:sp>
      <p:sp>
        <p:nvSpPr>
          <p:cNvPr id="3" name="Content Placeholder 2"/>
          <p:cNvSpPr>
            <a:spLocks noGrp="1"/>
          </p:cNvSpPr>
          <p:nvPr>
            <p:ph sz="half" idx="1"/>
          </p:nvPr>
        </p:nvSpPr>
        <p:spPr>
          <a:xfrm>
            <a:off x="1137920" y="2072351"/>
            <a:ext cx="4839367" cy="41439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8559" y="2072351"/>
            <a:ext cx="4839367" cy="41439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ight Triangle 7">
            <a:extLst>
              <a:ext uri="{FF2B5EF4-FFF2-40B4-BE49-F238E27FC236}">
                <a16:creationId xmlns:a16="http://schemas.microsoft.com/office/drawing/2014/main" id="{F2FFA0C4-9E70-E546-890B-F77810734EA1}"/>
              </a:ext>
            </a:extLst>
          </p:cNvPr>
          <p:cNvSpPr/>
          <p:nvPr/>
        </p:nvSpPr>
        <p:spPr>
          <a:xfrm flipH="1" flipV="1">
            <a:off x="8402854" y="-9625"/>
            <a:ext cx="3799001" cy="1998032"/>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698D51F2-8D46-1346-A7FD-E892F7CC04BF}"/>
              </a:ext>
            </a:extLst>
          </p:cNvPr>
          <p:cNvPicPr>
            <a:picLocks noChangeAspect="1"/>
          </p:cNvPicPr>
          <p:nvPr/>
        </p:nvPicPr>
        <p:blipFill>
          <a:blip r:embed="rId2"/>
          <a:stretch>
            <a:fillRect/>
          </a:stretch>
        </p:blipFill>
        <p:spPr>
          <a:xfrm>
            <a:off x="10558914" y="212356"/>
            <a:ext cx="1395462" cy="481620"/>
          </a:xfrm>
          <a:prstGeom prst="rect">
            <a:avLst/>
          </a:prstGeom>
        </p:spPr>
      </p:pic>
      <p:cxnSp>
        <p:nvCxnSpPr>
          <p:cNvPr id="11" name="Straight Connector 10">
            <a:extLst>
              <a:ext uri="{FF2B5EF4-FFF2-40B4-BE49-F238E27FC236}">
                <a16:creationId xmlns:a16="http://schemas.microsoft.com/office/drawing/2014/main" id="{43885979-F96F-6844-A693-789A8F10BE4A}"/>
              </a:ext>
            </a:extLst>
          </p:cNvPr>
          <p:cNvCxnSpPr>
            <a:cxnSpLocks/>
          </p:cNvCxnSpPr>
          <p:nvPr/>
        </p:nvCxnSpPr>
        <p:spPr>
          <a:xfrm>
            <a:off x="838200" y="1335104"/>
            <a:ext cx="915282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4866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F550C7F-D8BD-3E48-9E06-21DB9C9F749D}"/>
              </a:ext>
            </a:extLst>
          </p:cNvPr>
          <p:cNvSpPr/>
          <p:nvPr/>
        </p:nvSpPr>
        <p:spPr>
          <a:xfrm>
            <a:off x="838200" y="1690688"/>
            <a:ext cx="5159375" cy="814387"/>
          </a:xfrm>
          <a:prstGeom prst="rect">
            <a:avLst/>
          </a:prstGeom>
          <a:gradFill>
            <a:gsLst>
              <a:gs pos="100000">
                <a:schemeClr val="accent1"/>
              </a:gs>
              <a:gs pos="0">
                <a:schemeClr val="tx2"/>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42B1212-27FB-C142-A52E-2EE97B010EBA}"/>
              </a:ext>
            </a:extLst>
          </p:cNvPr>
          <p:cNvSpPr/>
          <p:nvPr/>
        </p:nvSpPr>
        <p:spPr>
          <a:xfrm>
            <a:off x="6169025" y="1690688"/>
            <a:ext cx="5183187" cy="814387"/>
          </a:xfrm>
          <a:prstGeom prst="rect">
            <a:avLst/>
          </a:prstGeom>
          <a:gradFill>
            <a:gsLst>
              <a:gs pos="100000">
                <a:schemeClr val="accent1"/>
              </a:gs>
              <a:gs pos="0">
                <a:schemeClr val="tx2"/>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596125"/>
            <a:ext cx="10515600" cy="738979"/>
          </a:xfrm>
        </p:spPr>
        <p:txBody>
          <a:bodyPr anchor="b" anchorCtr="0">
            <a:normAutofit/>
          </a:bodyPr>
          <a:lstStyle>
            <a:lvl1pPr>
              <a:defRPr sz="4000" b="0" i="0">
                <a:solidFill>
                  <a:schemeClr val="accent1"/>
                </a:solidFill>
                <a:latin typeface="Avenir Next Ultra Light" panose="020B0203020202020204" pitchFamily="34" charset="77"/>
              </a:defRPr>
            </a:lvl1pPr>
          </a:lstStyle>
          <a:p>
            <a:r>
              <a:rPr lang="en-US"/>
              <a:t>Click to edit Master title style</a:t>
            </a:r>
            <a:endParaRPr lang="en-US" dirty="0"/>
          </a:p>
        </p:txBody>
      </p:sp>
      <p:sp>
        <p:nvSpPr>
          <p:cNvPr id="3" name="Text Placeholder 2"/>
          <p:cNvSpPr>
            <a:spLocks noGrp="1"/>
          </p:cNvSpPr>
          <p:nvPr>
            <p:ph type="body" idx="1"/>
          </p:nvPr>
        </p:nvSpPr>
        <p:spPr>
          <a:xfrm>
            <a:off x="839788" y="1690688"/>
            <a:ext cx="5157787" cy="814387"/>
          </a:xfrm>
        </p:spPr>
        <p:txBody>
          <a:bodyPr lIns="182880" anchor="ctr" anchorCtr="0">
            <a:normAutofit/>
          </a:bodyPr>
          <a:lstStyle>
            <a:lvl1pPr marL="0" indent="0">
              <a:buNone/>
              <a:defRPr sz="2800" b="1" i="0">
                <a:solidFill>
                  <a:schemeClr val="bg2"/>
                </a:solidFill>
                <a:latin typeface="Avenir Next Demi Bold" panose="020B05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662387"/>
            <a:ext cx="5157787" cy="3684588"/>
          </a:xfrm>
        </p:spPr>
        <p:txBody>
          <a:bodyPr/>
          <a:lstStyle>
            <a:lvl1pPr>
              <a:defRPr sz="2400"/>
            </a:lvl1pPr>
            <a:lvl2pPr>
              <a:defRPr sz="2000"/>
            </a:lvl2pPr>
            <a:lvl3pPr>
              <a:defRPr sz="1800"/>
            </a:lvl3pPr>
            <a:lvl4pPr>
              <a:defRPr sz="16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1864" y="1690688"/>
            <a:ext cx="5160348" cy="814387"/>
          </a:xfrm>
        </p:spPr>
        <p:txBody>
          <a:bodyPr lIns="182880" anchor="ctr" anchorCtr="0"/>
          <a:lstStyle>
            <a:lvl1pPr marL="0" indent="0">
              <a:buNone/>
              <a:defRPr sz="2800" b="1" i="0">
                <a:solidFill>
                  <a:schemeClr val="bg2"/>
                </a:solidFill>
                <a:latin typeface="Avenir Next Demi Bold" panose="020B05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66238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ight Triangle 11">
            <a:extLst>
              <a:ext uri="{FF2B5EF4-FFF2-40B4-BE49-F238E27FC236}">
                <a16:creationId xmlns:a16="http://schemas.microsoft.com/office/drawing/2014/main" id="{D1ECB317-D546-5D48-B197-A92BA98B397D}"/>
              </a:ext>
            </a:extLst>
          </p:cNvPr>
          <p:cNvSpPr/>
          <p:nvPr/>
        </p:nvSpPr>
        <p:spPr>
          <a:xfrm flipH="1" flipV="1">
            <a:off x="8402854" y="-9625"/>
            <a:ext cx="3799001" cy="1998032"/>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D534A1AF-3100-7341-9DCD-2059F7B08968}"/>
              </a:ext>
            </a:extLst>
          </p:cNvPr>
          <p:cNvPicPr>
            <a:picLocks noChangeAspect="1"/>
          </p:cNvPicPr>
          <p:nvPr/>
        </p:nvPicPr>
        <p:blipFill>
          <a:blip r:embed="rId2"/>
          <a:stretch>
            <a:fillRect/>
          </a:stretch>
        </p:blipFill>
        <p:spPr>
          <a:xfrm>
            <a:off x="10558914" y="212356"/>
            <a:ext cx="1395462" cy="481620"/>
          </a:xfrm>
          <a:prstGeom prst="rect">
            <a:avLst/>
          </a:prstGeom>
        </p:spPr>
      </p:pic>
      <p:cxnSp>
        <p:nvCxnSpPr>
          <p:cNvPr id="16" name="Straight Connector 15">
            <a:extLst>
              <a:ext uri="{FF2B5EF4-FFF2-40B4-BE49-F238E27FC236}">
                <a16:creationId xmlns:a16="http://schemas.microsoft.com/office/drawing/2014/main" id="{3F25284F-3554-5346-8449-3F4B2073DE60}"/>
              </a:ext>
            </a:extLst>
          </p:cNvPr>
          <p:cNvCxnSpPr>
            <a:cxnSpLocks/>
          </p:cNvCxnSpPr>
          <p:nvPr/>
        </p:nvCxnSpPr>
        <p:spPr>
          <a:xfrm>
            <a:off x="838200" y="1335104"/>
            <a:ext cx="915282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0777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596125"/>
            <a:ext cx="10515600" cy="738979"/>
          </a:xfrm>
        </p:spPr>
        <p:txBody>
          <a:bodyPr/>
          <a:lstStyle/>
          <a:p>
            <a:r>
              <a:rPr lang="en-US"/>
              <a:t>Click to edit Master title style</a:t>
            </a:r>
            <a:endParaRPr lang="en-US" dirty="0"/>
          </a:p>
        </p:txBody>
      </p:sp>
      <p:sp>
        <p:nvSpPr>
          <p:cNvPr id="6" name="Right Triangle 5">
            <a:extLst>
              <a:ext uri="{FF2B5EF4-FFF2-40B4-BE49-F238E27FC236}">
                <a16:creationId xmlns:a16="http://schemas.microsoft.com/office/drawing/2014/main" id="{DC646D5E-8B1C-6244-BF7F-CC7C973A7699}"/>
              </a:ext>
            </a:extLst>
          </p:cNvPr>
          <p:cNvSpPr/>
          <p:nvPr/>
        </p:nvSpPr>
        <p:spPr>
          <a:xfrm flipH="1" flipV="1">
            <a:off x="8402854" y="-9625"/>
            <a:ext cx="3799001" cy="1998032"/>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4D41F741-698F-B94D-8041-FD0707A5E490}"/>
              </a:ext>
            </a:extLst>
          </p:cNvPr>
          <p:cNvPicPr>
            <a:picLocks noChangeAspect="1"/>
          </p:cNvPicPr>
          <p:nvPr/>
        </p:nvPicPr>
        <p:blipFill>
          <a:blip r:embed="rId2"/>
          <a:stretch>
            <a:fillRect/>
          </a:stretch>
        </p:blipFill>
        <p:spPr>
          <a:xfrm>
            <a:off x="10558914" y="212356"/>
            <a:ext cx="1395462" cy="481620"/>
          </a:xfrm>
          <a:prstGeom prst="rect">
            <a:avLst/>
          </a:prstGeom>
        </p:spPr>
      </p:pic>
      <p:cxnSp>
        <p:nvCxnSpPr>
          <p:cNvPr id="9" name="Straight Connector 8">
            <a:extLst>
              <a:ext uri="{FF2B5EF4-FFF2-40B4-BE49-F238E27FC236}">
                <a16:creationId xmlns:a16="http://schemas.microsoft.com/office/drawing/2014/main" id="{E106CA3F-9DAC-BC4C-960C-371B242ED6F1}"/>
              </a:ext>
            </a:extLst>
          </p:cNvPr>
          <p:cNvCxnSpPr>
            <a:cxnSpLocks/>
          </p:cNvCxnSpPr>
          <p:nvPr/>
        </p:nvCxnSpPr>
        <p:spPr>
          <a:xfrm>
            <a:off x="838200" y="1335104"/>
            <a:ext cx="915282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415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96125"/>
            <a:ext cx="10515600" cy="738979"/>
          </a:xfrm>
        </p:spPr>
        <p:txBody>
          <a:bodyPr/>
          <a:lstStyle>
            <a:lvl1pPr>
              <a:defRPr>
                <a:solidFill>
                  <a:schemeClr val="accent6"/>
                </a:solidFill>
              </a:defRPr>
            </a:lvl1pPr>
          </a:lstStyle>
          <a:p>
            <a:r>
              <a:rPr lang="en-US"/>
              <a:t>Click to edit Master title style</a:t>
            </a:r>
            <a:endParaRPr lang="en-US" dirty="0"/>
          </a:p>
        </p:txBody>
      </p:sp>
      <p:sp>
        <p:nvSpPr>
          <p:cNvPr id="6" name="Right Triangle 5">
            <a:extLst>
              <a:ext uri="{FF2B5EF4-FFF2-40B4-BE49-F238E27FC236}">
                <a16:creationId xmlns:a16="http://schemas.microsoft.com/office/drawing/2014/main" id="{DC646D5E-8B1C-6244-BF7F-CC7C973A7699}"/>
              </a:ext>
            </a:extLst>
          </p:cNvPr>
          <p:cNvSpPr/>
          <p:nvPr/>
        </p:nvSpPr>
        <p:spPr>
          <a:xfrm flipH="1" flipV="1">
            <a:off x="8402854" y="-9625"/>
            <a:ext cx="3799001" cy="1998032"/>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BF4B884C-0076-244D-9223-3C1E673190F3}"/>
              </a:ext>
            </a:extLst>
          </p:cNvPr>
          <p:cNvPicPr>
            <a:picLocks noChangeAspect="1"/>
          </p:cNvPicPr>
          <p:nvPr/>
        </p:nvPicPr>
        <p:blipFill>
          <a:blip r:embed="rId2"/>
          <a:stretch>
            <a:fillRect/>
          </a:stretch>
        </p:blipFill>
        <p:spPr>
          <a:xfrm>
            <a:off x="10497627" y="243035"/>
            <a:ext cx="1424318" cy="491579"/>
          </a:xfrm>
          <a:prstGeom prst="rect">
            <a:avLst/>
          </a:prstGeom>
        </p:spPr>
      </p:pic>
      <p:cxnSp>
        <p:nvCxnSpPr>
          <p:cNvPr id="8" name="Straight Connector 7">
            <a:extLst>
              <a:ext uri="{FF2B5EF4-FFF2-40B4-BE49-F238E27FC236}">
                <a16:creationId xmlns:a16="http://schemas.microsoft.com/office/drawing/2014/main" id="{35D837AE-FF89-3246-8AB8-0BA083F5EBD8}"/>
              </a:ext>
            </a:extLst>
          </p:cNvPr>
          <p:cNvCxnSpPr>
            <a:cxnSpLocks/>
          </p:cNvCxnSpPr>
          <p:nvPr/>
        </p:nvCxnSpPr>
        <p:spPr>
          <a:xfrm>
            <a:off x="838200" y="1335104"/>
            <a:ext cx="915282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6107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243575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000" b="0" i="0" kern="1200">
          <a:solidFill>
            <a:schemeClr val="accent1"/>
          </a:solidFill>
          <a:latin typeface="Avenir Next Ultra Light" panose="020B0203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8.jpg"/><Relationship Id="rId7" Type="http://schemas.openxmlformats.org/officeDocument/2006/relationships/diagramColors" Target="../diagrams/colors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8.jpg"/><Relationship Id="rId7" Type="http://schemas.openxmlformats.org/officeDocument/2006/relationships/diagramColors" Target="../diagrams/colors7.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xml.rels><?xml version="1.0" encoding="UTF-8" standalone="yes"?>
<Relationships xmlns="http://schemas.openxmlformats.org/package/2006/relationships"><Relationship Id="rId3" Type="http://schemas.openxmlformats.org/officeDocument/2006/relationships/hyperlink" Target="https://www.gettyimages.com/detail/illustration/tip-of-an-iceberg-artwork-royalty-free-illustration/535640371"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2.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23.jpg"/><Relationship Id="rId7" Type="http://schemas.openxmlformats.org/officeDocument/2006/relationships/diagramColors" Target="../diagrams/colors10.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28.jpg"/><Relationship Id="rId7" Type="http://schemas.openxmlformats.org/officeDocument/2006/relationships/diagramColors" Target="../diagrams/colors12.xml"/><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2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notesSlide" Target="../notesSlides/notesSlide28.xml"/><Relationship Id="rId7" Type="http://schemas.openxmlformats.org/officeDocument/2006/relationships/diagramColors" Target="../diagrams/colors14.xml"/><Relationship Id="rId2" Type="http://schemas.openxmlformats.org/officeDocument/2006/relationships/slideLayout" Target="../slideLayouts/slideLayout9.xml"/><Relationship Id="rId1" Type="http://schemas.openxmlformats.org/officeDocument/2006/relationships/tags" Target="../tags/tag1.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31.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35.png"/><Relationship Id="rId7" Type="http://schemas.openxmlformats.org/officeDocument/2006/relationships/diagramColors" Target="../diagrams/colors15.xml"/><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32.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4.xml.rels><?xml version="1.0" encoding="UTF-8" standalone="yes"?>
<Relationships xmlns="http://schemas.openxmlformats.org/package/2006/relationships"><Relationship Id="rId8" Type="http://schemas.openxmlformats.org/officeDocument/2006/relationships/diagramData" Target="../diagrams/data18.xml"/><Relationship Id="rId3" Type="http://schemas.openxmlformats.org/officeDocument/2006/relationships/diagramData" Target="../diagrams/data17.xml"/><Relationship Id="rId7" Type="http://schemas.microsoft.com/office/2007/relationships/diagramDrawing" Target="../diagrams/drawing17.xml"/><Relationship Id="rId12" Type="http://schemas.microsoft.com/office/2007/relationships/diagramDrawing" Target="../diagrams/drawing18.xml"/><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diagramColors" Target="../diagrams/colors17.xml"/><Relationship Id="rId11" Type="http://schemas.openxmlformats.org/officeDocument/2006/relationships/diagramColors" Target="../diagrams/colors18.xml"/><Relationship Id="rId5" Type="http://schemas.openxmlformats.org/officeDocument/2006/relationships/diagramQuickStyle" Target="../diagrams/quickStyle17.xml"/><Relationship Id="rId10" Type="http://schemas.openxmlformats.org/officeDocument/2006/relationships/diagramQuickStyle" Target="../diagrams/quickStyle18.xml"/><Relationship Id="rId4" Type="http://schemas.openxmlformats.org/officeDocument/2006/relationships/diagramLayout" Target="../diagrams/layout17.xml"/><Relationship Id="rId9" Type="http://schemas.openxmlformats.org/officeDocument/2006/relationships/diagramLayout" Target="../diagrams/layout18.xml"/></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20.xml"/><Relationship Id="rId13" Type="http://schemas.openxmlformats.org/officeDocument/2006/relationships/diagramData" Target="../diagrams/data21.xml"/><Relationship Id="rId3" Type="http://schemas.openxmlformats.org/officeDocument/2006/relationships/diagramData" Target="../diagrams/data19.xml"/><Relationship Id="rId7" Type="http://schemas.microsoft.com/office/2007/relationships/diagramDrawing" Target="../diagrams/drawing19.xml"/><Relationship Id="rId12" Type="http://schemas.microsoft.com/office/2007/relationships/diagramDrawing" Target="../diagrams/drawing20.xml"/><Relationship Id="rId17" Type="http://schemas.microsoft.com/office/2007/relationships/diagramDrawing" Target="../diagrams/drawing21.xml"/><Relationship Id="rId2" Type="http://schemas.openxmlformats.org/officeDocument/2006/relationships/notesSlide" Target="../notesSlides/notesSlide33.xml"/><Relationship Id="rId16" Type="http://schemas.openxmlformats.org/officeDocument/2006/relationships/diagramColors" Target="../diagrams/colors21.xml"/><Relationship Id="rId1" Type="http://schemas.openxmlformats.org/officeDocument/2006/relationships/slideLayout" Target="../slideLayouts/slideLayout10.xml"/><Relationship Id="rId6" Type="http://schemas.openxmlformats.org/officeDocument/2006/relationships/diagramColors" Target="../diagrams/colors19.xml"/><Relationship Id="rId11" Type="http://schemas.openxmlformats.org/officeDocument/2006/relationships/diagramColors" Target="../diagrams/colors20.xml"/><Relationship Id="rId5" Type="http://schemas.openxmlformats.org/officeDocument/2006/relationships/diagramQuickStyle" Target="../diagrams/quickStyle19.xml"/><Relationship Id="rId15" Type="http://schemas.openxmlformats.org/officeDocument/2006/relationships/diagramQuickStyle" Target="../diagrams/quickStyle21.xml"/><Relationship Id="rId10" Type="http://schemas.openxmlformats.org/officeDocument/2006/relationships/diagramQuickStyle" Target="../diagrams/quickStyle20.xml"/><Relationship Id="rId4" Type="http://schemas.openxmlformats.org/officeDocument/2006/relationships/diagramLayout" Target="../diagrams/layout19.xml"/><Relationship Id="rId9" Type="http://schemas.openxmlformats.org/officeDocument/2006/relationships/diagramLayout" Target="../diagrams/layout20.xml"/><Relationship Id="rId14" Type="http://schemas.openxmlformats.org/officeDocument/2006/relationships/diagramLayout" Target="../diagrams/layout21.xml"/></Relationships>
</file>

<file path=ppt/slides/_rels/slide36.xml.rels><?xml version="1.0" encoding="UTF-8" standalone="yes"?>
<Relationships xmlns="http://schemas.openxmlformats.org/package/2006/relationships"><Relationship Id="rId8" Type="http://schemas.openxmlformats.org/officeDocument/2006/relationships/diagramLayout" Target="../diagrams/layout23.xml"/><Relationship Id="rId3" Type="http://schemas.openxmlformats.org/officeDocument/2006/relationships/diagramLayout" Target="../diagrams/layout22.xml"/><Relationship Id="rId7" Type="http://schemas.openxmlformats.org/officeDocument/2006/relationships/diagramData" Target="../diagrams/data23.xml"/><Relationship Id="rId2" Type="http://schemas.openxmlformats.org/officeDocument/2006/relationships/diagramData" Target="../diagrams/data22.xml"/><Relationship Id="rId1" Type="http://schemas.openxmlformats.org/officeDocument/2006/relationships/slideLayout" Target="../slideLayouts/slideLayout11.xml"/><Relationship Id="rId6" Type="http://schemas.microsoft.com/office/2007/relationships/diagramDrawing" Target="../diagrams/drawing22.xml"/><Relationship Id="rId11" Type="http://schemas.microsoft.com/office/2007/relationships/diagramDrawing" Target="../diagrams/drawing23.xml"/><Relationship Id="rId5" Type="http://schemas.openxmlformats.org/officeDocument/2006/relationships/diagramColors" Target="../diagrams/colors22.xml"/><Relationship Id="rId10" Type="http://schemas.openxmlformats.org/officeDocument/2006/relationships/diagramColors" Target="../diagrams/colors23.xml"/><Relationship Id="rId4" Type="http://schemas.openxmlformats.org/officeDocument/2006/relationships/diagramQuickStyle" Target="../diagrams/quickStyle22.xml"/><Relationship Id="rId9" Type="http://schemas.openxmlformats.org/officeDocument/2006/relationships/diagramQuickStyle" Target="../diagrams/quickStyle23.xml"/></Relationships>
</file>

<file path=ppt/slides/_rels/slide37.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image" Target="../media/image37.png"/><Relationship Id="rId7" Type="http://schemas.openxmlformats.org/officeDocument/2006/relationships/diagramColors" Target="../diagrams/colors24.xml"/><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s>
</file>

<file path=ppt/slides/_rels/slide38.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38.jpg"/><Relationship Id="rId7" Type="http://schemas.openxmlformats.org/officeDocument/2006/relationships/diagramColors" Target="../diagrams/colors25.xml"/><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hyperlink" Target="mailto:jwinas@pcadv.org" TargetMode="External"/><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hyperlink" Target="mailto:mreale@pcadv.or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ACE2A-B22C-424B-8857-031724528A0F}"/>
              </a:ext>
            </a:extLst>
          </p:cNvPr>
          <p:cNvSpPr>
            <a:spLocks noGrp="1"/>
          </p:cNvSpPr>
          <p:nvPr>
            <p:ph type="ctrTitle"/>
          </p:nvPr>
        </p:nvSpPr>
        <p:spPr>
          <a:xfrm>
            <a:off x="696700" y="630531"/>
            <a:ext cx="10276100" cy="2387600"/>
          </a:xfrm>
        </p:spPr>
        <p:txBody>
          <a:bodyPr>
            <a:noAutofit/>
          </a:bodyPr>
          <a:lstStyle/>
          <a:p>
            <a:r>
              <a:rPr lang="en-US" sz="4800" dirty="0"/>
              <a:t>RECOGNIZING DOMESTIC VIOLENCE AND CONVERSATIONAL SCREENING VIRTUALLY</a:t>
            </a:r>
          </a:p>
        </p:txBody>
      </p:sp>
      <p:sp>
        <p:nvSpPr>
          <p:cNvPr id="3" name="Subtitle 2">
            <a:extLst>
              <a:ext uri="{FF2B5EF4-FFF2-40B4-BE49-F238E27FC236}">
                <a16:creationId xmlns:a16="http://schemas.microsoft.com/office/drawing/2014/main" id="{04ED0713-7CEC-FD47-BA83-7FCAE8004DAB}"/>
              </a:ext>
            </a:extLst>
          </p:cNvPr>
          <p:cNvSpPr>
            <a:spLocks noGrp="1"/>
          </p:cNvSpPr>
          <p:nvPr>
            <p:ph type="subTitle" idx="1"/>
          </p:nvPr>
        </p:nvSpPr>
        <p:spPr/>
        <p:txBody>
          <a:bodyPr/>
          <a:lstStyle/>
          <a:p>
            <a:r>
              <a:rPr lang="en-US" dirty="0"/>
              <a:t>Mae </a:t>
            </a:r>
            <a:r>
              <a:rPr lang="en-US" dirty="0" err="1"/>
              <a:t>Reale</a:t>
            </a:r>
            <a:r>
              <a:rPr lang="en-US" dirty="0"/>
              <a:t> &amp; Jessa Winas</a:t>
            </a:r>
          </a:p>
        </p:txBody>
      </p:sp>
    </p:spTree>
    <p:extLst>
      <p:ext uri="{BB962C8B-B14F-4D97-AF65-F5344CB8AC3E}">
        <p14:creationId xmlns:p14="http://schemas.microsoft.com/office/powerpoint/2010/main" val="3419454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wall, indoor, computer&#10;&#10;Description automatically generated">
            <a:extLst>
              <a:ext uri="{FF2B5EF4-FFF2-40B4-BE49-F238E27FC236}">
                <a16:creationId xmlns:a16="http://schemas.microsoft.com/office/drawing/2014/main" id="{314EDB0B-9A2A-EC45-B0F7-7334E16E80E0}"/>
              </a:ext>
            </a:extLst>
          </p:cNvPr>
          <p:cNvPicPr>
            <a:picLocks noChangeAspect="1"/>
          </p:cNvPicPr>
          <p:nvPr/>
        </p:nvPicPr>
        <p:blipFill rotWithShape="1">
          <a:blip r:embed="rId3"/>
          <a:srcRect t="10167" r="1" b="25795"/>
          <a:stretch/>
        </p:blipFill>
        <p:spPr>
          <a:xfrm>
            <a:off x="267195" y="289718"/>
            <a:ext cx="11657609" cy="6278563"/>
          </a:xfrm>
          <a:prstGeom prst="rect">
            <a:avLst/>
          </a:prstGeom>
          <a:noFill/>
        </p:spPr>
      </p:pic>
      <p:sp>
        <p:nvSpPr>
          <p:cNvPr id="2" name="Title 1">
            <a:extLst>
              <a:ext uri="{FF2B5EF4-FFF2-40B4-BE49-F238E27FC236}">
                <a16:creationId xmlns:a16="http://schemas.microsoft.com/office/drawing/2014/main" id="{9BE8DD17-2D2C-DB48-8937-F9C26CF5680A}"/>
              </a:ext>
            </a:extLst>
          </p:cNvPr>
          <p:cNvSpPr>
            <a:spLocks noGrp="1"/>
          </p:cNvSpPr>
          <p:nvPr>
            <p:ph type="title"/>
          </p:nvPr>
        </p:nvSpPr>
        <p:spPr>
          <a:xfrm>
            <a:off x="1317457" y="532625"/>
            <a:ext cx="9557084" cy="732155"/>
          </a:xfrm>
        </p:spPr>
        <p:txBody>
          <a:bodyPr anchor="b">
            <a:normAutofit/>
          </a:bodyPr>
          <a:lstStyle/>
          <a:p>
            <a:r>
              <a:rPr lang="en-US" b="1" dirty="0">
                <a:solidFill>
                  <a:schemeClr val="bg1"/>
                </a:solidFill>
              </a:rPr>
              <a:t>Virtually Observed IPV Indicators</a:t>
            </a:r>
          </a:p>
        </p:txBody>
      </p:sp>
    </p:spTree>
    <p:extLst>
      <p:ext uri="{BB962C8B-B14F-4D97-AF65-F5344CB8AC3E}">
        <p14:creationId xmlns:p14="http://schemas.microsoft.com/office/powerpoint/2010/main" val="3154212292"/>
      </p:ext>
    </p:extLst>
  </p:cSld>
  <p:clrMapOvr>
    <a:masterClrMapping/>
  </p:clrMapOvr>
  <mc:AlternateContent xmlns:mc="http://schemas.openxmlformats.org/markup-compatibility/2006" xmlns:p14="http://schemas.microsoft.com/office/powerpoint/2010/main">
    <mc:Choice Requires="p14">
      <p:transition spd="slow" p14:dur="2000" advTm="415639"/>
    </mc:Choice>
    <mc:Fallback xmlns="">
      <p:transition spd="slow" advTm="415639"/>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0E727-18AD-B44F-8E51-CD06AE731BC8}"/>
              </a:ext>
            </a:extLst>
          </p:cNvPr>
          <p:cNvSpPr>
            <a:spLocks noGrp="1"/>
          </p:cNvSpPr>
          <p:nvPr>
            <p:ph type="title"/>
          </p:nvPr>
        </p:nvSpPr>
        <p:spPr/>
        <p:txBody>
          <a:bodyPr anchor="b">
            <a:normAutofit/>
          </a:bodyPr>
          <a:lstStyle/>
          <a:p>
            <a:r>
              <a:rPr lang="en-US" dirty="0"/>
              <a:t>Technology and People Who Perpetrate</a:t>
            </a:r>
          </a:p>
        </p:txBody>
      </p:sp>
      <p:pic>
        <p:nvPicPr>
          <p:cNvPr id="5" name="Content Placeholder 4" descr="A close - up of a computer&#10;&#10;Description automatically generated with low confidence">
            <a:extLst>
              <a:ext uri="{FF2B5EF4-FFF2-40B4-BE49-F238E27FC236}">
                <a16:creationId xmlns:a16="http://schemas.microsoft.com/office/drawing/2014/main" id="{E97416BF-AB8E-804A-8582-567B02968C41}"/>
              </a:ext>
            </a:extLst>
          </p:cNvPr>
          <p:cNvPicPr>
            <a:picLocks noGrp="1" noChangeAspect="1"/>
          </p:cNvPicPr>
          <p:nvPr>
            <p:ph idx="1"/>
          </p:nvPr>
        </p:nvPicPr>
        <p:blipFill>
          <a:blip r:embed="rId3"/>
          <a:stretch>
            <a:fillRect/>
          </a:stretch>
        </p:blipFill>
        <p:spPr>
          <a:xfrm>
            <a:off x="3314964" y="1825625"/>
            <a:ext cx="5801784" cy="4351338"/>
          </a:xfrm>
          <a:noFill/>
        </p:spPr>
      </p:pic>
    </p:spTree>
    <p:extLst>
      <p:ext uri="{BB962C8B-B14F-4D97-AF65-F5344CB8AC3E}">
        <p14:creationId xmlns:p14="http://schemas.microsoft.com/office/powerpoint/2010/main" val="3823053688"/>
      </p:ext>
    </p:extLst>
  </p:cSld>
  <p:clrMapOvr>
    <a:masterClrMapping/>
  </p:clrMapOvr>
  <mc:AlternateContent xmlns:mc="http://schemas.openxmlformats.org/markup-compatibility/2006" xmlns:p14="http://schemas.microsoft.com/office/powerpoint/2010/main">
    <mc:Choice Requires="p14">
      <p:transition spd="slow" p14:dur="2000" advTm="351913"/>
    </mc:Choice>
    <mc:Fallback xmlns="">
      <p:transition spd="slow" advTm="35191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 application, icon&#10;&#10;Description automatically generated">
            <a:extLst>
              <a:ext uri="{FF2B5EF4-FFF2-40B4-BE49-F238E27FC236}">
                <a16:creationId xmlns:a16="http://schemas.microsoft.com/office/drawing/2014/main" id="{54A7C62B-FFAB-9041-BC06-3885120F162A}"/>
              </a:ext>
            </a:extLst>
          </p:cNvPr>
          <p:cNvPicPr>
            <a:picLocks noGrp="1" noChangeAspect="1"/>
          </p:cNvPicPr>
          <p:nvPr>
            <p:ph idx="1"/>
          </p:nvPr>
        </p:nvPicPr>
        <p:blipFill>
          <a:blip r:embed="rId3"/>
          <a:stretch>
            <a:fillRect/>
          </a:stretch>
        </p:blipFill>
        <p:spPr>
          <a:xfrm>
            <a:off x="0" y="22700"/>
            <a:ext cx="12192000" cy="6858000"/>
          </a:xfrm>
        </p:spPr>
      </p:pic>
      <p:sp>
        <p:nvSpPr>
          <p:cNvPr id="2" name="Title 1">
            <a:extLst>
              <a:ext uri="{FF2B5EF4-FFF2-40B4-BE49-F238E27FC236}">
                <a16:creationId xmlns:a16="http://schemas.microsoft.com/office/drawing/2014/main" id="{9C7C49FC-66AB-C04D-AC13-7A68776846A9}"/>
              </a:ext>
            </a:extLst>
          </p:cNvPr>
          <p:cNvSpPr>
            <a:spLocks noGrp="1"/>
          </p:cNvSpPr>
          <p:nvPr>
            <p:ph type="title"/>
          </p:nvPr>
        </p:nvSpPr>
        <p:spPr>
          <a:xfrm>
            <a:off x="4279900" y="4584382"/>
            <a:ext cx="6616700" cy="732155"/>
          </a:xfrm>
        </p:spPr>
        <p:txBody>
          <a:bodyPr>
            <a:normAutofit fontScale="90000"/>
          </a:bodyPr>
          <a:lstStyle/>
          <a:p>
            <a:r>
              <a:rPr lang="en-US" b="1" dirty="0"/>
              <a:t>Coercive Pandemic-Related Tactics</a:t>
            </a:r>
          </a:p>
        </p:txBody>
      </p:sp>
    </p:spTree>
    <p:extLst>
      <p:ext uri="{BB962C8B-B14F-4D97-AF65-F5344CB8AC3E}">
        <p14:creationId xmlns:p14="http://schemas.microsoft.com/office/powerpoint/2010/main" val="2943037712"/>
      </p:ext>
    </p:extLst>
  </p:cSld>
  <p:clrMapOvr>
    <a:masterClrMapping/>
  </p:clrMapOvr>
  <mc:AlternateContent xmlns:mc="http://schemas.openxmlformats.org/markup-compatibility/2006" xmlns:p14="http://schemas.microsoft.com/office/powerpoint/2010/main">
    <mc:Choice Requires="p14">
      <p:transition spd="slow" p14:dur="2000" advTm="107226"/>
    </mc:Choice>
    <mc:Fallback xmlns="">
      <p:transition spd="slow" advTm="10722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olorful, spaghetti junction, ride, several&#10;&#10;Description automatically generated">
            <a:extLst>
              <a:ext uri="{FF2B5EF4-FFF2-40B4-BE49-F238E27FC236}">
                <a16:creationId xmlns:a16="http://schemas.microsoft.com/office/drawing/2014/main" id="{14B64568-AB7E-9045-A68A-DB23746F9B82}"/>
              </a:ext>
            </a:extLst>
          </p:cNvPr>
          <p:cNvPicPr>
            <a:picLocks noChangeAspect="1"/>
          </p:cNvPicPr>
          <p:nvPr/>
        </p:nvPicPr>
        <p:blipFill>
          <a:blip r:embed="rId3"/>
          <a:stretch>
            <a:fillRect/>
          </a:stretch>
        </p:blipFill>
        <p:spPr>
          <a:xfrm>
            <a:off x="0" y="3905"/>
            <a:ext cx="12192000" cy="6850190"/>
          </a:xfrm>
          <a:prstGeom prst="rect">
            <a:avLst/>
          </a:prstGeom>
        </p:spPr>
      </p:pic>
      <p:graphicFrame>
        <p:nvGraphicFramePr>
          <p:cNvPr id="8" name="Content Placeholder 7">
            <a:extLst>
              <a:ext uri="{FF2B5EF4-FFF2-40B4-BE49-F238E27FC236}">
                <a16:creationId xmlns:a16="http://schemas.microsoft.com/office/drawing/2014/main" id="{2975E887-885D-9446-9F72-FF772930B501}"/>
              </a:ext>
            </a:extLst>
          </p:cNvPr>
          <p:cNvGraphicFramePr>
            <a:graphicFrameLocks noGrp="1"/>
          </p:cNvGraphicFramePr>
          <p:nvPr>
            <p:ph idx="1"/>
          </p:nvPr>
        </p:nvGraphicFramePr>
        <p:xfrm>
          <a:off x="5726229" y="317499"/>
          <a:ext cx="6326072" cy="17192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87806902"/>
      </p:ext>
    </p:extLst>
  </p:cSld>
  <p:clrMapOvr>
    <a:masterClrMapping/>
  </p:clrMapOvr>
  <mc:AlternateContent xmlns:mc="http://schemas.openxmlformats.org/markup-compatibility/2006" xmlns:p14="http://schemas.microsoft.com/office/powerpoint/2010/main">
    <mc:Choice Requires="p14">
      <p:transition spd="slow" p14:dur="2000" advTm="77989"/>
    </mc:Choice>
    <mc:Fallback xmlns="">
      <p:transition spd="slow" advTm="77989"/>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CEC0EB7-E5B6-BB46-8F4A-6478E2BD4457}"/>
              </a:ext>
            </a:extLst>
          </p:cNvPr>
          <p:cNvSpPr>
            <a:spLocks noGrp="1"/>
          </p:cNvSpPr>
          <p:nvPr>
            <p:ph type="title"/>
          </p:nvPr>
        </p:nvSpPr>
        <p:spPr/>
        <p:txBody>
          <a:bodyPr/>
          <a:lstStyle/>
          <a:p>
            <a:r>
              <a:rPr lang="en-US" dirty="0"/>
              <a:t>Trauma-Informed Safety Protocols</a:t>
            </a:r>
          </a:p>
        </p:txBody>
      </p:sp>
      <p:graphicFrame>
        <p:nvGraphicFramePr>
          <p:cNvPr id="6" name="Content Placeholder 5">
            <a:extLst>
              <a:ext uri="{FF2B5EF4-FFF2-40B4-BE49-F238E27FC236}">
                <a16:creationId xmlns:a16="http://schemas.microsoft.com/office/drawing/2014/main" id="{6DB824F1-5F12-5543-874B-1A1507464B74}"/>
              </a:ext>
            </a:extLst>
          </p:cNvPr>
          <p:cNvGraphicFramePr>
            <a:graphicFrameLocks noGrp="1"/>
          </p:cNvGraphicFramePr>
          <p:nvPr>
            <p:ph idx="1"/>
            <p:extLst>
              <p:ext uri="{D42A27DB-BD31-4B8C-83A1-F6EECF244321}">
                <p14:modId xmlns:p14="http://schemas.microsoft.com/office/powerpoint/2010/main" val="3522137547"/>
              </p:ext>
            </p:extLst>
          </p:nvPr>
        </p:nvGraphicFramePr>
        <p:xfrm>
          <a:off x="309336" y="1548038"/>
          <a:ext cx="11349264" cy="49017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36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03020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8843D9-0122-854C-B6E7-D8130551DE00}"/>
              </a:ext>
            </a:extLst>
          </p:cNvPr>
          <p:cNvPicPr>
            <a:picLocks noChangeAspect="1"/>
          </p:cNvPicPr>
          <p:nvPr/>
        </p:nvPicPr>
        <p:blipFill>
          <a:blip r:embed="rId3"/>
          <a:stretch>
            <a:fillRect/>
          </a:stretch>
        </p:blipFill>
        <p:spPr>
          <a:xfrm>
            <a:off x="0" y="0"/>
            <a:ext cx="10281859" cy="6858000"/>
          </a:xfrm>
          <a:prstGeom prst="rect">
            <a:avLst/>
          </a:prstGeom>
        </p:spPr>
      </p:pic>
      <p:sp>
        <p:nvSpPr>
          <p:cNvPr id="3" name="TextBox 2">
            <a:extLst>
              <a:ext uri="{FF2B5EF4-FFF2-40B4-BE49-F238E27FC236}">
                <a16:creationId xmlns:a16="http://schemas.microsoft.com/office/drawing/2014/main" id="{34FAA645-B0C3-F740-85F4-9C19996409E9}"/>
              </a:ext>
            </a:extLst>
          </p:cNvPr>
          <p:cNvSpPr txBox="1"/>
          <p:nvPr/>
        </p:nvSpPr>
        <p:spPr>
          <a:xfrm>
            <a:off x="7148946" y="2967335"/>
            <a:ext cx="4627418" cy="923330"/>
          </a:xfrm>
          <a:prstGeom prst="rect">
            <a:avLst/>
          </a:prstGeom>
          <a:noFill/>
        </p:spPr>
        <p:txBody>
          <a:bodyPr wrap="square" rtlCol="0">
            <a:spAutoFit/>
          </a:bodyPr>
          <a:lstStyle/>
          <a:p>
            <a:pPr algn="ctr"/>
            <a:r>
              <a:rPr lang="en-US" sz="5400" b="1" dirty="0">
                <a:solidFill>
                  <a:schemeClr val="bg1"/>
                </a:solidFill>
              </a:rPr>
              <a:t>Brain Break</a:t>
            </a:r>
          </a:p>
        </p:txBody>
      </p:sp>
    </p:spTree>
    <p:extLst>
      <p:ext uri="{BB962C8B-B14F-4D97-AF65-F5344CB8AC3E}">
        <p14:creationId xmlns:p14="http://schemas.microsoft.com/office/powerpoint/2010/main" val="20999847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D5572-5D0C-264E-8100-EDAE8BF29194}"/>
              </a:ext>
            </a:extLst>
          </p:cNvPr>
          <p:cNvSpPr>
            <a:spLocks noGrp="1"/>
          </p:cNvSpPr>
          <p:nvPr>
            <p:ph type="title"/>
          </p:nvPr>
        </p:nvSpPr>
        <p:spPr/>
        <p:txBody>
          <a:bodyPr/>
          <a:lstStyle/>
          <a:p>
            <a:r>
              <a:rPr lang="en-US"/>
              <a:t>PEARR Screening Method</a:t>
            </a:r>
          </a:p>
        </p:txBody>
      </p:sp>
      <p:graphicFrame>
        <p:nvGraphicFramePr>
          <p:cNvPr id="5" name="Content Placeholder 4">
            <a:extLst>
              <a:ext uri="{FF2B5EF4-FFF2-40B4-BE49-F238E27FC236}">
                <a16:creationId xmlns:a16="http://schemas.microsoft.com/office/drawing/2014/main" id="{362AE7B9-B870-E54B-9639-92BB1B4925E3}"/>
              </a:ext>
            </a:extLst>
          </p:cNvPr>
          <p:cNvGraphicFramePr>
            <a:graphicFrameLocks noGrp="1"/>
          </p:cNvGraphicFramePr>
          <p:nvPr>
            <p:ph idx="1"/>
          </p:nvPr>
        </p:nvGraphicFramePr>
        <p:xfrm>
          <a:off x="1711245" y="1544932"/>
          <a:ext cx="8152698" cy="45002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6D4EFB90-6DDA-C244-8EFF-37B254A55248}"/>
              </a:ext>
            </a:extLst>
          </p:cNvPr>
          <p:cNvSpPr txBox="1"/>
          <p:nvPr/>
        </p:nvSpPr>
        <p:spPr>
          <a:xfrm>
            <a:off x="2332522" y="6261876"/>
            <a:ext cx="7815072" cy="461665"/>
          </a:xfrm>
          <a:prstGeom prst="rect">
            <a:avLst/>
          </a:prstGeom>
          <a:noFill/>
        </p:spPr>
        <p:txBody>
          <a:bodyPr wrap="square" rtlCol="0">
            <a:spAutoFit/>
          </a:bodyPr>
          <a:lstStyle/>
          <a:p>
            <a:r>
              <a:rPr lang="en-US" sz="1200"/>
              <a:t>Adapted from PEARR Tool developed by Dignity Health in partnership with HEAL Trafficking and Pacific Survivor Center, with support from Dignity Health Foundation- Copyright 2019</a:t>
            </a:r>
          </a:p>
        </p:txBody>
      </p:sp>
    </p:spTree>
    <p:extLst>
      <p:ext uri="{BB962C8B-B14F-4D97-AF65-F5344CB8AC3E}">
        <p14:creationId xmlns:p14="http://schemas.microsoft.com/office/powerpoint/2010/main" val="644590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E319A4F-DB7A-CF49-902A-0C90B15DDD93}"/>
              </a:ext>
            </a:extLst>
          </p:cNvPr>
          <p:cNvGraphicFramePr/>
          <p:nvPr>
            <p:extLst>
              <p:ext uri="{D42A27DB-BD31-4B8C-83A1-F6EECF244321}">
                <p14:modId xmlns:p14="http://schemas.microsoft.com/office/powerpoint/2010/main" val="1416838435"/>
              </p:ext>
            </p:extLst>
          </p:nvPr>
        </p:nvGraphicFramePr>
        <p:xfrm>
          <a:off x="1796716" y="391886"/>
          <a:ext cx="9829120" cy="81479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a:extLst>
              <a:ext uri="{FF2B5EF4-FFF2-40B4-BE49-F238E27FC236}">
                <a16:creationId xmlns:a16="http://schemas.microsoft.com/office/drawing/2014/main" id="{BBE7086B-6AEF-7046-B810-B6B685E85771}"/>
              </a:ext>
            </a:extLst>
          </p:cNvPr>
          <p:cNvSpPr>
            <a:spLocks noGrp="1"/>
          </p:cNvSpPr>
          <p:nvPr>
            <p:ph type="title"/>
          </p:nvPr>
        </p:nvSpPr>
        <p:spPr/>
        <p:txBody>
          <a:bodyPr/>
          <a:lstStyle/>
          <a:p>
            <a:r>
              <a:rPr lang="en-US" dirty="0"/>
              <a:t>Privacy Concerns</a:t>
            </a:r>
          </a:p>
        </p:txBody>
      </p:sp>
    </p:spTree>
    <p:extLst>
      <p:ext uri="{BB962C8B-B14F-4D97-AF65-F5344CB8AC3E}">
        <p14:creationId xmlns:p14="http://schemas.microsoft.com/office/powerpoint/2010/main" val="855461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CA271-8B92-B24A-B092-AE0BA424CB02}"/>
              </a:ext>
            </a:extLst>
          </p:cNvPr>
          <p:cNvSpPr>
            <a:spLocks noGrp="1"/>
          </p:cNvSpPr>
          <p:nvPr>
            <p:ph type="title"/>
          </p:nvPr>
        </p:nvSpPr>
        <p:spPr/>
        <p:txBody>
          <a:bodyPr/>
          <a:lstStyle/>
          <a:p>
            <a:r>
              <a:rPr lang="en-US" dirty="0"/>
              <a:t>Your Limits to Privacy</a:t>
            </a:r>
          </a:p>
        </p:txBody>
      </p:sp>
      <p:pic>
        <p:nvPicPr>
          <p:cNvPr id="7" name="Picture 6" descr="A picture containing text, grass, outdoor, tennis&#10;&#10;Description automatically generated">
            <a:extLst>
              <a:ext uri="{FF2B5EF4-FFF2-40B4-BE49-F238E27FC236}">
                <a16:creationId xmlns:a16="http://schemas.microsoft.com/office/drawing/2014/main" id="{3E650FB8-4C73-6C41-B31C-F44B8C936AAC}"/>
              </a:ext>
            </a:extLst>
          </p:cNvPr>
          <p:cNvPicPr>
            <a:picLocks noChangeAspect="1"/>
          </p:cNvPicPr>
          <p:nvPr/>
        </p:nvPicPr>
        <p:blipFill>
          <a:blip r:embed="rId3"/>
          <a:stretch>
            <a:fillRect/>
          </a:stretch>
        </p:blipFill>
        <p:spPr>
          <a:xfrm>
            <a:off x="0" y="0"/>
            <a:ext cx="12192000" cy="6858000"/>
          </a:xfrm>
          <a:prstGeom prst="rect">
            <a:avLst/>
          </a:prstGeom>
        </p:spPr>
      </p:pic>
      <p:sp>
        <p:nvSpPr>
          <p:cNvPr id="10" name="Oval Callout 9">
            <a:extLst>
              <a:ext uri="{FF2B5EF4-FFF2-40B4-BE49-F238E27FC236}">
                <a16:creationId xmlns:a16="http://schemas.microsoft.com/office/drawing/2014/main" id="{3CF3C4A7-D8C7-284C-9FF0-875FEF248C34}"/>
              </a:ext>
            </a:extLst>
          </p:cNvPr>
          <p:cNvSpPr/>
          <p:nvPr/>
        </p:nvSpPr>
        <p:spPr>
          <a:xfrm>
            <a:off x="8115300" y="165100"/>
            <a:ext cx="3860800" cy="2806700"/>
          </a:xfrm>
          <a:prstGeom prst="wedgeEllipseCallout">
            <a:avLst>
              <a:gd name="adj1" fmla="val -37938"/>
              <a:gd name="adj2" fmla="val 602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Talk about the limits to your confidentiality.</a:t>
            </a:r>
          </a:p>
        </p:txBody>
      </p:sp>
    </p:spTree>
    <p:extLst>
      <p:ext uri="{BB962C8B-B14F-4D97-AF65-F5344CB8AC3E}">
        <p14:creationId xmlns:p14="http://schemas.microsoft.com/office/powerpoint/2010/main" val="3502816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outdoor, nature, tree, sunset&#10;&#10;Description automatically generated">
            <a:extLst>
              <a:ext uri="{FF2B5EF4-FFF2-40B4-BE49-F238E27FC236}">
                <a16:creationId xmlns:a16="http://schemas.microsoft.com/office/drawing/2014/main" id="{78F48FED-D3DD-A747-9A7E-551366B8828F}"/>
              </a:ext>
            </a:extLst>
          </p:cNvPr>
          <p:cNvPicPr>
            <a:picLocks noGrp="1" noChangeAspect="1"/>
          </p:cNvPicPr>
          <p:nvPr>
            <p:ph idx="1"/>
          </p:nvPr>
        </p:nvPicPr>
        <p:blipFill rotWithShape="1">
          <a:blip r:embed="rId3"/>
          <a:stretch/>
        </p:blipFill>
        <p:spPr>
          <a:xfrm>
            <a:off x="0" y="0"/>
            <a:ext cx="12192000" cy="6858000"/>
          </a:xfrm>
          <a:noFill/>
        </p:spPr>
      </p:pic>
      <p:graphicFrame>
        <p:nvGraphicFramePr>
          <p:cNvPr id="4" name="Diagram 3">
            <a:extLst>
              <a:ext uri="{FF2B5EF4-FFF2-40B4-BE49-F238E27FC236}">
                <a16:creationId xmlns:a16="http://schemas.microsoft.com/office/drawing/2014/main" id="{61578259-4F87-9448-B6BD-087D8AF7FADF}"/>
              </a:ext>
            </a:extLst>
          </p:cNvPr>
          <p:cNvGraphicFramePr/>
          <p:nvPr/>
        </p:nvGraphicFramePr>
        <p:xfrm>
          <a:off x="7735331" y="296561"/>
          <a:ext cx="3805881" cy="31324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09615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1026" name="Picture 2" descr="Tip of an iceberg, artwork">
            <a:hlinkClick r:id="rId3"/>
            <a:extLst>
              <a:ext uri="{FF2B5EF4-FFF2-40B4-BE49-F238E27FC236}">
                <a16:creationId xmlns:a16="http://schemas.microsoft.com/office/drawing/2014/main" id="{24733072-B2F5-A94A-ABD0-20CD7218BD9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a:extLst>
              <a:ext uri="{FF2B5EF4-FFF2-40B4-BE49-F238E27FC236}">
                <a16:creationId xmlns:a16="http://schemas.microsoft.com/office/drawing/2014/main" id="{5AC5C39A-4BCC-864F-AC81-259B2EF7F56A}"/>
              </a:ext>
            </a:extLst>
          </p:cNvPr>
          <p:cNvSpPr/>
          <p:nvPr/>
        </p:nvSpPr>
        <p:spPr>
          <a:xfrm>
            <a:off x="6560947" y="435889"/>
            <a:ext cx="5295255" cy="5986221"/>
          </a:xfrm>
          <a:prstGeom prst="roundRect">
            <a:avLst/>
          </a:prstGeom>
          <a:solidFill>
            <a:schemeClr val="accent4"/>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70A4EB4-9D6C-D046-9B45-BF4504CFA921}"/>
              </a:ext>
            </a:extLst>
          </p:cNvPr>
          <p:cNvSpPr txBox="1"/>
          <p:nvPr/>
        </p:nvSpPr>
        <p:spPr>
          <a:xfrm>
            <a:off x="7000065" y="2551836"/>
            <a:ext cx="4417017" cy="1754326"/>
          </a:xfrm>
          <a:prstGeom prst="rect">
            <a:avLst/>
          </a:prstGeom>
          <a:noFill/>
        </p:spPr>
        <p:txBody>
          <a:bodyPr wrap="square" rtlCol="0">
            <a:spAutoFit/>
          </a:bodyPr>
          <a:lstStyle/>
          <a:p>
            <a:pPr algn="ctr"/>
            <a:r>
              <a:rPr lang="en-US" sz="5400" b="1">
                <a:solidFill>
                  <a:schemeClr val="bg1"/>
                </a:solidFill>
              </a:rPr>
              <a:t>Take care of your needs</a:t>
            </a:r>
          </a:p>
        </p:txBody>
      </p:sp>
    </p:spTree>
    <p:extLst>
      <p:ext uri="{BB962C8B-B14F-4D97-AF65-F5344CB8AC3E}">
        <p14:creationId xmlns:p14="http://schemas.microsoft.com/office/powerpoint/2010/main" val="1660200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681002FE-9E9B-C846-ADBB-D212CDF09ACE}"/>
              </a:ext>
            </a:extLst>
          </p:cNvPr>
          <p:cNvGraphicFramePr/>
          <p:nvPr/>
        </p:nvGraphicFramePr>
        <p:xfrm>
          <a:off x="546100" y="114300"/>
          <a:ext cx="10551827" cy="6438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056134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A4F3590A-8AD5-476B-873A-E43049583665}"/>
              </a:ext>
            </a:extLst>
          </p:cNvPr>
          <p:cNvSpPr>
            <a:spLocks noGrp="1"/>
          </p:cNvSpPr>
          <p:nvPr>
            <p:ph type="title"/>
          </p:nvPr>
        </p:nvSpPr>
        <p:spPr>
          <a:xfrm>
            <a:off x="135453" y="490623"/>
            <a:ext cx="6907898" cy="1069975"/>
          </a:xfrm>
        </p:spPr>
        <p:txBody>
          <a:bodyPr anchor="b">
            <a:normAutofit/>
          </a:bodyPr>
          <a:lstStyle/>
          <a:p>
            <a:r>
              <a:rPr lang="en-US" sz="3300" dirty="0"/>
              <a:t>Conversational Screening . . . </a:t>
            </a:r>
          </a:p>
        </p:txBody>
      </p:sp>
      <p:graphicFrame>
        <p:nvGraphicFramePr>
          <p:cNvPr id="6" name="Diagram 5">
            <a:extLst>
              <a:ext uri="{FF2B5EF4-FFF2-40B4-BE49-F238E27FC236}">
                <a16:creationId xmlns:a16="http://schemas.microsoft.com/office/drawing/2014/main" id="{06C81C40-3F00-244C-8A27-B492CD7A1C3D}"/>
              </a:ext>
            </a:extLst>
          </p:cNvPr>
          <p:cNvGraphicFramePr/>
          <p:nvPr/>
        </p:nvGraphicFramePr>
        <p:xfrm>
          <a:off x="222422" y="1933591"/>
          <a:ext cx="11541210" cy="38987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93116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yellow note on a keyboard&#10;&#10;Description automatically generated with low confidence">
            <a:extLst>
              <a:ext uri="{FF2B5EF4-FFF2-40B4-BE49-F238E27FC236}">
                <a16:creationId xmlns:a16="http://schemas.microsoft.com/office/drawing/2014/main" id="{B546E8D4-2872-4B49-86E9-F10A56D41AA9}"/>
              </a:ext>
            </a:extLst>
          </p:cNvPr>
          <p:cNvPicPr>
            <a:picLocks noChangeAspect="1"/>
          </p:cNvPicPr>
          <p:nvPr/>
        </p:nvPicPr>
        <p:blipFill>
          <a:blip r:embed="rId3"/>
          <a:stretch>
            <a:fillRect/>
          </a:stretch>
        </p:blipFill>
        <p:spPr>
          <a:xfrm>
            <a:off x="72190" y="-32083"/>
            <a:ext cx="12047620" cy="6922166"/>
          </a:xfrm>
          <a:prstGeom prst="rect">
            <a:avLst/>
          </a:prstGeom>
        </p:spPr>
      </p:pic>
      <p:graphicFrame>
        <p:nvGraphicFramePr>
          <p:cNvPr id="9" name="Diagram 8">
            <a:extLst>
              <a:ext uri="{FF2B5EF4-FFF2-40B4-BE49-F238E27FC236}">
                <a16:creationId xmlns:a16="http://schemas.microsoft.com/office/drawing/2014/main" id="{3064BC0F-7C37-E540-9BD7-406F8B7B2478}"/>
              </a:ext>
            </a:extLst>
          </p:cNvPr>
          <p:cNvGraphicFramePr/>
          <p:nvPr/>
        </p:nvGraphicFramePr>
        <p:xfrm>
          <a:off x="0" y="0"/>
          <a:ext cx="12119810" cy="15881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938045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ECAC3516-B6EB-8F46-B905-449ACBBA2391}"/>
              </a:ext>
            </a:extLst>
          </p:cNvPr>
          <p:cNvSpPr>
            <a:spLocks noGrp="1"/>
          </p:cNvSpPr>
          <p:nvPr>
            <p:ph type="title"/>
          </p:nvPr>
        </p:nvSpPr>
        <p:spPr/>
        <p:txBody>
          <a:bodyPr/>
          <a:lstStyle/>
          <a:p>
            <a:r>
              <a:rPr lang="en-US" dirty="0"/>
              <a:t>Survivor-Centered Safety</a:t>
            </a:r>
          </a:p>
        </p:txBody>
      </p:sp>
      <p:graphicFrame>
        <p:nvGraphicFramePr>
          <p:cNvPr id="17" name="Content Placeholder 16">
            <a:extLst>
              <a:ext uri="{FF2B5EF4-FFF2-40B4-BE49-F238E27FC236}">
                <a16:creationId xmlns:a16="http://schemas.microsoft.com/office/drawing/2014/main" id="{A59AC7BF-E05F-F54E-82AA-F4A3985D88D9}"/>
              </a:ext>
            </a:extLst>
          </p:cNvPr>
          <p:cNvGraphicFramePr>
            <a:graphicFrameLocks noGrp="1"/>
          </p:cNvGraphicFramePr>
          <p:nvPr>
            <p:ph idx="4294967295"/>
          </p:nvPr>
        </p:nvGraphicFramePr>
        <p:xfrm>
          <a:off x="838200" y="1646790"/>
          <a:ext cx="10275887" cy="4848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2469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lose Up Photography of Yellow Green Red and Brown Plastic Cones on White Lined Surface">
            <a:extLst>
              <a:ext uri="{FF2B5EF4-FFF2-40B4-BE49-F238E27FC236}">
                <a16:creationId xmlns:a16="http://schemas.microsoft.com/office/drawing/2014/main" id="{4EDA975D-7784-0241-A48B-1AD29D0AA5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815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0B0BF2B-6A4A-5B41-93C6-10E80C1E4F07}"/>
              </a:ext>
            </a:extLst>
          </p:cNvPr>
          <p:cNvSpPr txBox="1"/>
          <p:nvPr/>
        </p:nvSpPr>
        <p:spPr>
          <a:xfrm>
            <a:off x="6096000" y="5230368"/>
            <a:ext cx="5736336" cy="1323439"/>
          </a:xfrm>
          <a:prstGeom prst="rect">
            <a:avLst/>
          </a:prstGeom>
          <a:noFill/>
        </p:spPr>
        <p:txBody>
          <a:bodyPr wrap="square" rtlCol="0">
            <a:spAutoFit/>
          </a:bodyPr>
          <a:lstStyle/>
          <a:p>
            <a:pPr algn="ctr"/>
            <a:r>
              <a:rPr lang="en-US" sz="4000" b="1" dirty="0"/>
              <a:t>Essential Connections Activity </a:t>
            </a:r>
          </a:p>
        </p:txBody>
      </p:sp>
    </p:spTree>
    <p:extLst>
      <p:ext uri="{BB962C8B-B14F-4D97-AF65-F5344CB8AC3E}">
        <p14:creationId xmlns:p14="http://schemas.microsoft.com/office/powerpoint/2010/main" val="30088330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picture containing yellow, plant&#10;&#10;Description automatically generated">
            <a:extLst>
              <a:ext uri="{FF2B5EF4-FFF2-40B4-BE49-F238E27FC236}">
                <a16:creationId xmlns:a16="http://schemas.microsoft.com/office/drawing/2014/main" id="{959D3403-17E2-5842-9923-0E4602C1E8FB}"/>
              </a:ext>
            </a:extLst>
          </p:cNvPr>
          <p:cNvPicPr>
            <a:picLocks noChangeAspect="1"/>
          </p:cNvPicPr>
          <p:nvPr/>
        </p:nvPicPr>
        <p:blipFill>
          <a:blip r:embed="rId3"/>
          <a:stretch>
            <a:fillRect/>
          </a:stretch>
        </p:blipFill>
        <p:spPr>
          <a:xfrm>
            <a:off x="213420" y="216379"/>
            <a:ext cx="6979550" cy="4273826"/>
          </a:xfrm>
          <a:prstGeom prst="rect">
            <a:avLst/>
          </a:prstGeom>
        </p:spPr>
      </p:pic>
      <p:graphicFrame>
        <p:nvGraphicFramePr>
          <p:cNvPr id="19" name="Diagram 18">
            <a:extLst>
              <a:ext uri="{FF2B5EF4-FFF2-40B4-BE49-F238E27FC236}">
                <a16:creationId xmlns:a16="http://schemas.microsoft.com/office/drawing/2014/main" id="{56088395-4D8E-EA44-8938-1E055A47B3DD}"/>
              </a:ext>
            </a:extLst>
          </p:cNvPr>
          <p:cNvGraphicFramePr/>
          <p:nvPr/>
        </p:nvGraphicFramePr>
        <p:xfrm>
          <a:off x="5006815" y="726951"/>
          <a:ext cx="7998516" cy="51153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367276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51DF19-174C-084E-B53A-2A80CDDA686A}"/>
              </a:ext>
            </a:extLst>
          </p:cNvPr>
          <p:cNvPicPr>
            <a:picLocks noChangeAspect="1"/>
          </p:cNvPicPr>
          <p:nvPr/>
        </p:nvPicPr>
        <p:blipFill>
          <a:blip r:embed="rId3"/>
          <a:stretch>
            <a:fillRect/>
          </a:stretch>
        </p:blipFill>
        <p:spPr>
          <a:xfrm>
            <a:off x="1551708" y="0"/>
            <a:ext cx="10640291" cy="6930397"/>
          </a:xfrm>
          <a:prstGeom prst="rect">
            <a:avLst/>
          </a:prstGeom>
        </p:spPr>
      </p:pic>
      <p:pic>
        <p:nvPicPr>
          <p:cNvPr id="3" name="Picture 2">
            <a:extLst>
              <a:ext uri="{FF2B5EF4-FFF2-40B4-BE49-F238E27FC236}">
                <a16:creationId xmlns:a16="http://schemas.microsoft.com/office/drawing/2014/main" id="{20548CB8-45AF-7844-BCEC-1E2E2558D50E}"/>
              </a:ext>
            </a:extLst>
          </p:cNvPr>
          <p:cNvPicPr>
            <a:picLocks noChangeAspect="1"/>
          </p:cNvPicPr>
          <p:nvPr/>
        </p:nvPicPr>
        <p:blipFill>
          <a:blip r:embed="rId3"/>
          <a:stretch>
            <a:fillRect/>
          </a:stretch>
        </p:blipFill>
        <p:spPr>
          <a:xfrm>
            <a:off x="1" y="0"/>
            <a:ext cx="10640291" cy="6930397"/>
          </a:xfrm>
          <a:prstGeom prst="rect">
            <a:avLst/>
          </a:prstGeom>
        </p:spPr>
      </p:pic>
      <p:pic>
        <p:nvPicPr>
          <p:cNvPr id="2" name="Picture 1">
            <a:extLst>
              <a:ext uri="{FF2B5EF4-FFF2-40B4-BE49-F238E27FC236}">
                <a16:creationId xmlns:a16="http://schemas.microsoft.com/office/drawing/2014/main" id="{60C42C03-CCEE-6149-B38A-6F14017BA069}"/>
              </a:ext>
            </a:extLst>
          </p:cNvPr>
          <p:cNvPicPr>
            <a:picLocks noChangeAspect="1"/>
          </p:cNvPicPr>
          <p:nvPr/>
        </p:nvPicPr>
        <p:blipFill>
          <a:blip r:embed="rId3"/>
          <a:stretch>
            <a:fillRect/>
          </a:stretch>
        </p:blipFill>
        <p:spPr>
          <a:xfrm>
            <a:off x="775854" y="0"/>
            <a:ext cx="10640291" cy="6930397"/>
          </a:xfrm>
          <a:prstGeom prst="rect">
            <a:avLst/>
          </a:prstGeom>
        </p:spPr>
      </p:pic>
      <p:sp>
        <p:nvSpPr>
          <p:cNvPr id="5" name="TextBox 4">
            <a:extLst>
              <a:ext uri="{FF2B5EF4-FFF2-40B4-BE49-F238E27FC236}">
                <a16:creationId xmlns:a16="http://schemas.microsoft.com/office/drawing/2014/main" id="{6B50CA0D-0F8B-8346-BDCF-12EBEDD32FAA}"/>
              </a:ext>
            </a:extLst>
          </p:cNvPr>
          <p:cNvSpPr txBox="1"/>
          <p:nvPr/>
        </p:nvSpPr>
        <p:spPr>
          <a:xfrm>
            <a:off x="3782290" y="279553"/>
            <a:ext cx="4627418" cy="923330"/>
          </a:xfrm>
          <a:prstGeom prst="rect">
            <a:avLst/>
          </a:prstGeom>
          <a:noFill/>
        </p:spPr>
        <p:txBody>
          <a:bodyPr wrap="square" rtlCol="0">
            <a:spAutoFit/>
          </a:bodyPr>
          <a:lstStyle/>
          <a:p>
            <a:pPr algn="ctr"/>
            <a:r>
              <a:rPr lang="en-US" sz="5400" b="1" dirty="0">
                <a:solidFill>
                  <a:srgbClr val="030200"/>
                </a:solidFill>
              </a:rPr>
              <a:t>Brain Break</a:t>
            </a:r>
          </a:p>
        </p:txBody>
      </p:sp>
    </p:spTree>
    <p:extLst>
      <p:ext uri="{BB962C8B-B14F-4D97-AF65-F5344CB8AC3E}">
        <p14:creationId xmlns:p14="http://schemas.microsoft.com/office/powerpoint/2010/main" val="23323646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880F07DA-B05C-EA41-A5C0-DF7A17E5543C}"/>
              </a:ext>
            </a:extLst>
          </p:cNvPr>
          <p:cNvGraphicFramePr>
            <a:graphicFrameLocks noGrp="1"/>
          </p:cNvGraphicFramePr>
          <p:nvPr>
            <p:ph sz="half" idx="4294967295"/>
          </p:nvPr>
        </p:nvGraphicFramePr>
        <p:xfrm>
          <a:off x="0" y="199335"/>
          <a:ext cx="11250612" cy="6135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126050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46E036-07E3-6C47-B743-D455EACB9201}"/>
              </a:ext>
            </a:extLst>
          </p:cNvPr>
          <p:cNvSpPr txBox="1"/>
          <p:nvPr/>
        </p:nvSpPr>
        <p:spPr>
          <a:xfrm>
            <a:off x="2185737" y="2875002"/>
            <a:ext cx="7820526" cy="1107996"/>
          </a:xfrm>
          <a:prstGeom prst="rect">
            <a:avLst/>
          </a:prstGeom>
          <a:noFill/>
        </p:spPr>
        <p:txBody>
          <a:bodyPr wrap="square" rtlCol="0">
            <a:spAutoFit/>
          </a:bodyPr>
          <a:lstStyle/>
          <a:p>
            <a:pPr algn="ctr"/>
            <a:r>
              <a:rPr lang="en-US" sz="6600" b="1" dirty="0"/>
              <a:t>Poll Question</a:t>
            </a:r>
          </a:p>
        </p:txBody>
      </p:sp>
    </p:spTree>
    <p:extLst>
      <p:ext uri="{BB962C8B-B14F-4D97-AF65-F5344CB8AC3E}">
        <p14:creationId xmlns:p14="http://schemas.microsoft.com/office/powerpoint/2010/main" val="6979060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F1CB8-6F62-8842-8656-A3345B5D45CB}"/>
              </a:ext>
            </a:extLst>
          </p:cNvPr>
          <p:cNvSpPr>
            <a:spLocks noGrp="1"/>
          </p:cNvSpPr>
          <p:nvPr>
            <p:ph type="title"/>
          </p:nvPr>
        </p:nvSpPr>
        <p:spPr>
          <a:xfrm>
            <a:off x="770021" y="596126"/>
            <a:ext cx="8550443" cy="732155"/>
          </a:xfrm>
        </p:spPr>
        <p:txBody>
          <a:bodyPr anchor="b">
            <a:normAutofit fontScale="90000"/>
          </a:bodyPr>
          <a:lstStyle/>
          <a:p>
            <a:r>
              <a:rPr lang="en-US" dirty="0"/>
              <a:t>Find Your Local Domestic Violence Program</a:t>
            </a:r>
          </a:p>
        </p:txBody>
      </p:sp>
      <p:pic>
        <p:nvPicPr>
          <p:cNvPr id="6" name="Content Placeholder 5" descr="Graphical user interface, website&#10;&#10;Description automatically generated">
            <a:extLst>
              <a:ext uri="{FF2B5EF4-FFF2-40B4-BE49-F238E27FC236}">
                <a16:creationId xmlns:a16="http://schemas.microsoft.com/office/drawing/2014/main" id="{39340F65-A061-9749-BC19-CA333AA81DED}"/>
              </a:ext>
            </a:extLst>
          </p:cNvPr>
          <p:cNvPicPr>
            <a:picLocks noGrp="1" noChangeAspect="1"/>
          </p:cNvPicPr>
          <p:nvPr>
            <p:ph idx="1"/>
          </p:nvPr>
        </p:nvPicPr>
        <p:blipFill>
          <a:blip r:embed="rId3"/>
          <a:stretch>
            <a:fillRect/>
          </a:stretch>
        </p:blipFill>
        <p:spPr>
          <a:xfrm>
            <a:off x="1456834" y="1417851"/>
            <a:ext cx="8193794" cy="5121122"/>
          </a:xfrm>
          <a:noFill/>
        </p:spPr>
      </p:pic>
    </p:spTree>
    <p:extLst>
      <p:ext uri="{BB962C8B-B14F-4D97-AF65-F5344CB8AC3E}">
        <p14:creationId xmlns:p14="http://schemas.microsoft.com/office/powerpoint/2010/main" val="3361647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DB3191F1-AC7B-504E-99CB-893562AC5190}"/>
              </a:ext>
            </a:extLst>
          </p:cNvPr>
          <p:cNvSpPr txBox="1">
            <a:spLocks/>
          </p:cNvSpPr>
          <p:nvPr/>
        </p:nvSpPr>
        <p:spPr>
          <a:xfrm>
            <a:off x="809625" y="610412"/>
            <a:ext cx="9557084" cy="732155"/>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000" b="0" i="0" kern="1200" cap="none" baseline="0">
                <a:solidFill>
                  <a:schemeClr val="accent1"/>
                </a:solidFill>
                <a:latin typeface="Avenir Next Ultra Light" panose="020B0203020202020204" pitchFamily="34" charset="77"/>
                <a:ea typeface="+mj-ea"/>
                <a:cs typeface="+mj-cs"/>
              </a:defRPr>
            </a:lvl1pPr>
          </a:lstStyle>
          <a:p>
            <a:r>
              <a:rPr lang="en-US" b="1"/>
              <a:t>Objectives</a:t>
            </a:r>
            <a:endParaRPr lang="en-US" b="1" dirty="0"/>
          </a:p>
        </p:txBody>
      </p:sp>
      <p:grpSp>
        <p:nvGrpSpPr>
          <p:cNvPr id="7" name="Group 6">
            <a:extLst>
              <a:ext uri="{FF2B5EF4-FFF2-40B4-BE49-F238E27FC236}">
                <a16:creationId xmlns:a16="http://schemas.microsoft.com/office/drawing/2014/main" id="{C1C424E4-3E7A-7F46-88CA-C9BFE9566A47}"/>
              </a:ext>
            </a:extLst>
          </p:cNvPr>
          <p:cNvGrpSpPr/>
          <p:nvPr/>
        </p:nvGrpSpPr>
        <p:grpSpPr>
          <a:xfrm>
            <a:off x="162673" y="1684714"/>
            <a:ext cx="11821458" cy="1042230"/>
            <a:chOff x="191248" y="1670427"/>
            <a:chExt cx="11821458" cy="1042230"/>
          </a:xfrm>
        </p:grpSpPr>
        <p:sp>
          <p:nvSpPr>
            <p:cNvPr id="8" name="Rectangle 7">
              <a:extLst>
                <a:ext uri="{FF2B5EF4-FFF2-40B4-BE49-F238E27FC236}">
                  <a16:creationId xmlns:a16="http://schemas.microsoft.com/office/drawing/2014/main" id="{3F54E8B1-2E14-3B4A-9F48-7428D98BC7FC}"/>
                </a:ext>
              </a:extLst>
            </p:cNvPr>
            <p:cNvSpPr/>
            <p:nvPr/>
          </p:nvSpPr>
          <p:spPr>
            <a:xfrm>
              <a:off x="191248" y="2055395"/>
              <a:ext cx="11821458" cy="657262"/>
            </a:xfrm>
            <a:prstGeom prst="rect">
              <a:avLst/>
            </a:prstGeom>
          </p:spPr>
          <p:style>
            <a:lnRef idx="2">
              <a:schemeClr val="accent2">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9" name="Freeform 8">
              <a:extLst>
                <a:ext uri="{FF2B5EF4-FFF2-40B4-BE49-F238E27FC236}">
                  <a16:creationId xmlns:a16="http://schemas.microsoft.com/office/drawing/2014/main" id="{07D744A1-6317-EF4F-BEB4-3C836E8CFEB6}"/>
                </a:ext>
              </a:extLst>
            </p:cNvPr>
            <p:cNvSpPr/>
            <p:nvPr/>
          </p:nvSpPr>
          <p:spPr>
            <a:xfrm>
              <a:off x="782320" y="1670427"/>
              <a:ext cx="10111478" cy="769936"/>
            </a:xfrm>
            <a:custGeom>
              <a:avLst/>
              <a:gdLst>
                <a:gd name="connsiteX0" fmla="*/ 0 w 8400527"/>
                <a:gd name="connsiteY0" fmla="*/ 83642 h 501840"/>
                <a:gd name="connsiteX1" fmla="*/ 83642 w 8400527"/>
                <a:gd name="connsiteY1" fmla="*/ 0 h 501840"/>
                <a:gd name="connsiteX2" fmla="*/ 8316885 w 8400527"/>
                <a:gd name="connsiteY2" fmla="*/ 0 h 501840"/>
                <a:gd name="connsiteX3" fmla="*/ 8400527 w 8400527"/>
                <a:gd name="connsiteY3" fmla="*/ 83642 h 501840"/>
                <a:gd name="connsiteX4" fmla="*/ 8400527 w 8400527"/>
                <a:gd name="connsiteY4" fmla="*/ 418198 h 501840"/>
                <a:gd name="connsiteX5" fmla="*/ 8316885 w 8400527"/>
                <a:gd name="connsiteY5" fmla="*/ 501840 h 501840"/>
                <a:gd name="connsiteX6" fmla="*/ 83642 w 8400527"/>
                <a:gd name="connsiteY6" fmla="*/ 501840 h 501840"/>
                <a:gd name="connsiteX7" fmla="*/ 0 w 8400527"/>
                <a:gd name="connsiteY7" fmla="*/ 418198 h 501840"/>
                <a:gd name="connsiteX8" fmla="*/ 0 w 8400527"/>
                <a:gd name="connsiteY8" fmla="*/ 83642 h 50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00527" h="501840">
                  <a:moveTo>
                    <a:pt x="0" y="83642"/>
                  </a:moveTo>
                  <a:cubicBezTo>
                    <a:pt x="0" y="37448"/>
                    <a:pt x="37448" y="0"/>
                    <a:pt x="83642" y="0"/>
                  </a:cubicBezTo>
                  <a:lnTo>
                    <a:pt x="8316885" y="0"/>
                  </a:lnTo>
                  <a:cubicBezTo>
                    <a:pt x="8363079" y="0"/>
                    <a:pt x="8400527" y="37448"/>
                    <a:pt x="8400527" y="83642"/>
                  </a:cubicBezTo>
                  <a:lnTo>
                    <a:pt x="8400527" y="418198"/>
                  </a:lnTo>
                  <a:cubicBezTo>
                    <a:pt x="8400527" y="464392"/>
                    <a:pt x="8363079" y="501840"/>
                    <a:pt x="8316885" y="501840"/>
                  </a:cubicBezTo>
                  <a:lnTo>
                    <a:pt x="83642" y="501840"/>
                  </a:lnTo>
                  <a:cubicBezTo>
                    <a:pt x="37448" y="501840"/>
                    <a:pt x="0" y="464392"/>
                    <a:pt x="0" y="418198"/>
                  </a:cubicBezTo>
                  <a:lnTo>
                    <a:pt x="0" y="83642"/>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42018" tIns="24498" rIns="342018" bIns="24498" numCol="1" spcCol="1270" anchor="ctr" anchorCtr="0">
              <a:noAutofit/>
            </a:bodyPr>
            <a:lstStyle/>
            <a:p>
              <a:r>
                <a:rPr lang="en-US" sz="2400" dirty="0">
                  <a:ea typeface="Arial" charset="0"/>
                  <a:cs typeface="Arial" charset="0"/>
                </a:rPr>
                <a:t>Define and recognize domestic violence.</a:t>
              </a:r>
            </a:p>
          </p:txBody>
        </p:sp>
      </p:grpSp>
      <p:grpSp>
        <p:nvGrpSpPr>
          <p:cNvPr id="10" name="Group 9">
            <a:extLst>
              <a:ext uri="{FF2B5EF4-FFF2-40B4-BE49-F238E27FC236}">
                <a16:creationId xmlns:a16="http://schemas.microsoft.com/office/drawing/2014/main" id="{97B67404-006A-A544-9F00-A070B789BD1D}"/>
              </a:ext>
            </a:extLst>
          </p:cNvPr>
          <p:cNvGrpSpPr/>
          <p:nvPr/>
        </p:nvGrpSpPr>
        <p:grpSpPr>
          <a:xfrm>
            <a:off x="162673" y="2867786"/>
            <a:ext cx="11821458" cy="1042230"/>
            <a:chOff x="191248" y="2853499"/>
            <a:chExt cx="11821458" cy="1042230"/>
          </a:xfrm>
        </p:grpSpPr>
        <p:sp>
          <p:nvSpPr>
            <p:cNvPr id="11" name="Rectangle 10">
              <a:extLst>
                <a:ext uri="{FF2B5EF4-FFF2-40B4-BE49-F238E27FC236}">
                  <a16:creationId xmlns:a16="http://schemas.microsoft.com/office/drawing/2014/main" id="{7FECFEE5-7A92-694D-82F7-16B4AA24ADC5}"/>
                </a:ext>
              </a:extLst>
            </p:cNvPr>
            <p:cNvSpPr/>
            <p:nvPr/>
          </p:nvSpPr>
          <p:spPr>
            <a:xfrm>
              <a:off x="191248" y="3238467"/>
              <a:ext cx="11821458" cy="657262"/>
            </a:xfrm>
            <a:prstGeom prst="rect">
              <a:avLst/>
            </a:prstGeom>
          </p:spPr>
          <p:style>
            <a:lnRef idx="2">
              <a:schemeClr val="accent2">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2" name="Freeform 11">
              <a:extLst>
                <a:ext uri="{FF2B5EF4-FFF2-40B4-BE49-F238E27FC236}">
                  <a16:creationId xmlns:a16="http://schemas.microsoft.com/office/drawing/2014/main" id="{BB3D7276-4CFA-D44B-BD37-C9C10426C88F}"/>
                </a:ext>
              </a:extLst>
            </p:cNvPr>
            <p:cNvSpPr/>
            <p:nvPr/>
          </p:nvSpPr>
          <p:spPr>
            <a:xfrm>
              <a:off x="782320" y="2853499"/>
              <a:ext cx="10111478" cy="769936"/>
            </a:xfrm>
            <a:custGeom>
              <a:avLst/>
              <a:gdLst>
                <a:gd name="connsiteX0" fmla="*/ 0 w 8400527"/>
                <a:gd name="connsiteY0" fmla="*/ 83642 h 501840"/>
                <a:gd name="connsiteX1" fmla="*/ 83642 w 8400527"/>
                <a:gd name="connsiteY1" fmla="*/ 0 h 501840"/>
                <a:gd name="connsiteX2" fmla="*/ 8316885 w 8400527"/>
                <a:gd name="connsiteY2" fmla="*/ 0 h 501840"/>
                <a:gd name="connsiteX3" fmla="*/ 8400527 w 8400527"/>
                <a:gd name="connsiteY3" fmla="*/ 83642 h 501840"/>
                <a:gd name="connsiteX4" fmla="*/ 8400527 w 8400527"/>
                <a:gd name="connsiteY4" fmla="*/ 418198 h 501840"/>
                <a:gd name="connsiteX5" fmla="*/ 8316885 w 8400527"/>
                <a:gd name="connsiteY5" fmla="*/ 501840 h 501840"/>
                <a:gd name="connsiteX6" fmla="*/ 83642 w 8400527"/>
                <a:gd name="connsiteY6" fmla="*/ 501840 h 501840"/>
                <a:gd name="connsiteX7" fmla="*/ 0 w 8400527"/>
                <a:gd name="connsiteY7" fmla="*/ 418198 h 501840"/>
                <a:gd name="connsiteX8" fmla="*/ 0 w 8400527"/>
                <a:gd name="connsiteY8" fmla="*/ 83642 h 50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00527" h="501840">
                  <a:moveTo>
                    <a:pt x="0" y="83642"/>
                  </a:moveTo>
                  <a:cubicBezTo>
                    <a:pt x="0" y="37448"/>
                    <a:pt x="37448" y="0"/>
                    <a:pt x="83642" y="0"/>
                  </a:cubicBezTo>
                  <a:lnTo>
                    <a:pt x="8316885" y="0"/>
                  </a:lnTo>
                  <a:cubicBezTo>
                    <a:pt x="8363079" y="0"/>
                    <a:pt x="8400527" y="37448"/>
                    <a:pt x="8400527" y="83642"/>
                  </a:cubicBezTo>
                  <a:lnTo>
                    <a:pt x="8400527" y="418198"/>
                  </a:lnTo>
                  <a:cubicBezTo>
                    <a:pt x="8400527" y="464392"/>
                    <a:pt x="8363079" y="501840"/>
                    <a:pt x="8316885" y="501840"/>
                  </a:cubicBezTo>
                  <a:lnTo>
                    <a:pt x="83642" y="501840"/>
                  </a:lnTo>
                  <a:cubicBezTo>
                    <a:pt x="37448" y="501840"/>
                    <a:pt x="0" y="464392"/>
                    <a:pt x="0" y="418198"/>
                  </a:cubicBezTo>
                  <a:lnTo>
                    <a:pt x="0" y="83642"/>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42018" tIns="24498" rIns="342018" bIns="24498" numCol="1" spcCol="1270" anchor="ctr" anchorCtr="0">
              <a:noAutofit/>
            </a:bodyPr>
            <a:lstStyle/>
            <a:p>
              <a:r>
                <a:rPr lang="en-US" sz="2400" dirty="0">
                  <a:ea typeface="Arial" charset="0"/>
                  <a:cs typeface="Arial" charset="0"/>
                </a:rPr>
                <a:t>Understand the coercive tactics in a virtual setting. </a:t>
              </a:r>
            </a:p>
          </p:txBody>
        </p:sp>
      </p:grpSp>
      <p:grpSp>
        <p:nvGrpSpPr>
          <p:cNvPr id="13" name="Group 12">
            <a:extLst>
              <a:ext uri="{FF2B5EF4-FFF2-40B4-BE49-F238E27FC236}">
                <a16:creationId xmlns:a16="http://schemas.microsoft.com/office/drawing/2014/main" id="{963F8B2C-3ADD-E94D-88E8-7D4E1DD6329B}"/>
              </a:ext>
            </a:extLst>
          </p:cNvPr>
          <p:cNvGrpSpPr/>
          <p:nvPr/>
        </p:nvGrpSpPr>
        <p:grpSpPr>
          <a:xfrm>
            <a:off x="162673" y="4050858"/>
            <a:ext cx="11821458" cy="1042230"/>
            <a:chOff x="191248" y="4036571"/>
            <a:chExt cx="11821458" cy="1042230"/>
          </a:xfrm>
        </p:grpSpPr>
        <p:sp>
          <p:nvSpPr>
            <p:cNvPr id="14" name="Rectangle 13">
              <a:extLst>
                <a:ext uri="{FF2B5EF4-FFF2-40B4-BE49-F238E27FC236}">
                  <a16:creationId xmlns:a16="http://schemas.microsoft.com/office/drawing/2014/main" id="{A861C4AC-740D-614F-BD54-B2033CBBDE5C}"/>
                </a:ext>
              </a:extLst>
            </p:cNvPr>
            <p:cNvSpPr/>
            <p:nvPr/>
          </p:nvSpPr>
          <p:spPr>
            <a:xfrm>
              <a:off x="191248" y="4421539"/>
              <a:ext cx="11821458" cy="657262"/>
            </a:xfrm>
            <a:prstGeom prst="rect">
              <a:avLst/>
            </a:prstGeom>
          </p:spPr>
          <p:style>
            <a:lnRef idx="2">
              <a:schemeClr val="accent2">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5" name="Freeform 14">
              <a:extLst>
                <a:ext uri="{FF2B5EF4-FFF2-40B4-BE49-F238E27FC236}">
                  <a16:creationId xmlns:a16="http://schemas.microsoft.com/office/drawing/2014/main" id="{95C153A2-80EC-A346-A933-675A78F8F216}"/>
                </a:ext>
              </a:extLst>
            </p:cNvPr>
            <p:cNvSpPr/>
            <p:nvPr/>
          </p:nvSpPr>
          <p:spPr>
            <a:xfrm>
              <a:off x="782319" y="4036571"/>
              <a:ext cx="10111479" cy="769936"/>
            </a:xfrm>
            <a:custGeom>
              <a:avLst/>
              <a:gdLst>
                <a:gd name="connsiteX0" fmla="*/ 0 w 8400527"/>
                <a:gd name="connsiteY0" fmla="*/ 83642 h 501840"/>
                <a:gd name="connsiteX1" fmla="*/ 83642 w 8400527"/>
                <a:gd name="connsiteY1" fmla="*/ 0 h 501840"/>
                <a:gd name="connsiteX2" fmla="*/ 8316885 w 8400527"/>
                <a:gd name="connsiteY2" fmla="*/ 0 h 501840"/>
                <a:gd name="connsiteX3" fmla="*/ 8400527 w 8400527"/>
                <a:gd name="connsiteY3" fmla="*/ 83642 h 501840"/>
                <a:gd name="connsiteX4" fmla="*/ 8400527 w 8400527"/>
                <a:gd name="connsiteY4" fmla="*/ 418198 h 501840"/>
                <a:gd name="connsiteX5" fmla="*/ 8316885 w 8400527"/>
                <a:gd name="connsiteY5" fmla="*/ 501840 h 501840"/>
                <a:gd name="connsiteX6" fmla="*/ 83642 w 8400527"/>
                <a:gd name="connsiteY6" fmla="*/ 501840 h 501840"/>
                <a:gd name="connsiteX7" fmla="*/ 0 w 8400527"/>
                <a:gd name="connsiteY7" fmla="*/ 418198 h 501840"/>
                <a:gd name="connsiteX8" fmla="*/ 0 w 8400527"/>
                <a:gd name="connsiteY8" fmla="*/ 83642 h 50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00527" h="501840">
                  <a:moveTo>
                    <a:pt x="0" y="83642"/>
                  </a:moveTo>
                  <a:cubicBezTo>
                    <a:pt x="0" y="37448"/>
                    <a:pt x="37448" y="0"/>
                    <a:pt x="83642" y="0"/>
                  </a:cubicBezTo>
                  <a:lnTo>
                    <a:pt x="8316885" y="0"/>
                  </a:lnTo>
                  <a:cubicBezTo>
                    <a:pt x="8363079" y="0"/>
                    <a:pt x="8400527" y="37448"/>
                    <a:pt x="8400527" y="83642"/>
                  </a:cubicBezTo>
                  <a:lnTo>
                    <a:pt x="8400527" y="418198"/>
                  </a:lnTo>
                  <a:cubicBezTo>
                    <a:pt x="8400527" y="464392"/>
                    <a:pt x="8363079" y="501840"/>
                    <a:pt x="8316885" y="501840"/>
                  </a:cubicBezTo>
                  <a:lnTo>
                    <a:pt x="83642" y="501840"/>
                  </a:lnTo>
                  <a:cubicBezTo>
                    <a:pt x="37448" y="501840"/>
                    <a:pt x="0" y="464392"/>
                    <a:pt x="0" y="418198"/>
                  </a:cubicBezTo>
                  <a:lnTo>
                    <a:pt x="0" y="83642"/>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42018" tIns="24498" rIns="342018" bIns="24498" numCol="1" spcCol="1270" anchor="ctr" anchorCtr="0">
              <a:noAutofit/>
            </a:bodyPr>
            <a:lstStyle/>
            <a:p>
              <a:r>
                <a:rPr lang="en-US" sz="2400" dirty="0">
                  <a:solidFill>
                    <a:schemeClr val="tx1"/>
                  </a:solidFill>
                  <a:latin typeface="Avenir Next" panose="020B0503020202020204" pitchFamily="34" charset="0"/>
                </a:rPr>
                <a:t>Review conversational screening and how to adapt it virtually. </a:t>
              </a:r>
            </a:p>
          </p:txBody>
        </p:sp>
      </p:grpSp>
      <p:grpSp>
        <p:nvGrpSpPr>
          <p:cNvPr id="16" name="Group 15">
            <a:extLst>
              <a:ext uri="{FF2B5EF4-FFF2-40B4-BE49-F238E27FC236}">
                <a16:creationId xmlns:a16="http://schemas.microsoft.com/office/drawing/2014/main" id="{E553570A-50ED-D44B-9900-AA4C128B1413}"/>
              </a:ext>
            </a:extLst>
          </p:cNvPr>
          <p:cNvGrpSpPr/>
          <p:nvPr/>
        </p:nvGrpSpPr>
        <p:grpSpPr>
          <a:xfrm>
            <a:off x="162673" y="5263156"/>
            <a:ext cx="11821458" cy="1013005"/>
            <a:chOff x="191248" y="5248869"/>
            <a:chExt cx="11821458" cy="1013005"/>
          </a:xfrm>
        </p:grpSpPr>
        <p:sp>
          <p:nvSpPr>
            <p:cNvPr id="17" name="Rectangle 16">
              <a:extLst>
                <a:ext uri="{FF2B5EF4-FFF2-40B4-BE49-F238E27FC236}">
                  <a16:creationId xmlns:a16="http://schemas.microsoft.com/office/drawing/2014/main" id="{BF6438DC-E509-1C48-9040-B3DB6AEF4C9B}"/>
                </a:ext>
              </a:extLst>
            </p:cNvPr>
            <p:cNvSpPr/>
            <p:nvPr/>
          </p:nvSpPr>
          <p:spPr>
            <a:xfrm>
              <a:off x="191248" y="5604612"/>
              <a:ext cx="11821458" cy="657262"/>
            </a:xfrm>
            <a:prstGeom prst="rect">
              <a:avLst/>
            </a:prstGeom>
          </p:spPr>
          <p:style>
            <a:lnRef idx="2">
              <a:schemeClr val="accent2">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8" name="Freeform 17">
              <a:extLst>
                <a:ext uri="{FF2B5EF4-FFF2-40B4-BE49-F238E27FC236}">
                  <a16:creationId xmlns:a16="http://schemas.microsoft.com/office/drawing/2014/main" id="{9EEB4AB3-A0F5-254A-A892-C2AEA0F62D05}"/>
                </a:ext>
              </a:extLst>
            </p:cNvPr>
            <p:cNvSpPr/>
            <p:nvPr/>
          </p:nvSpPr>
          <p:spPr>
            <a:xfrm>
              <a:off x="800773" y="5248869"/>
              <a:ext cx="10093025" cy="769936"/>
            </a:xfrm>
            <a:custGeom>
              <a:avLst/>
              <a:gdLst>
                <a:gd name="connsiteX0" fmla="*/ 0 w 8400527"/>
                <a:gd name="connsiteY0" fmla="*/ 83642 h 501840"/>
                <a:gd name="connsiteX1" fmla="*/ 83642 w 8400527"/>
                <a:gd name="connsiteY1" fmla="*/ 0 h 501840"/>
                <a:gd name="connsiteX2" fmla="*/ 8316885 w 8400527"/>
                <a:gd name="connsiteY2" fmla="*/ 0 h 501840"/>
                <a:gd name="connsiteX3" fmla="*/ 8400527 w 8400527"/>
                <a:gd name="connsiteY3" fmla="*/ 83642 h 501840"/>
                <a:gd name="connsiteX4" fmla="*/ 8400527 w 8400527"/>
                <a:gd name="connsiteY4" fmla="*/ 418198 h 501840"/>
                <a:gd name="connsiteX5" fmla="*/ 8316885 w 8400527"/>
                <a:gd name="connsiteY5" fmla="*/ 501840 h 501840"/>
                <a:gd name="connsiteX6" fmla="*/ 83642 w 8400527"/>
                <a:gd name="connsiteY6" fmla="*/ 501840 h 501840"/>
                <a:gd name="connsiteX7" fmla="*/ 0 w 8400527"/>
                <a:gd name="connsiteY7" fmla="*/ 418198 h 501840"/>
                <a:gd name="connsiteX8" fmla="*/ 0 w 8400527"/>
                <a:gd name="connsiteY8" fmla="*/ 83642 h 50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00527" h="501840">
                  <a:moveTo>
                    <a:pt x="0" y="83642"/>
                  </a:moveTo>
                  <a:cubicBezTo>
                    <a:pt x="0" y="37448"/>
                    <a:pt x="37448" y="0"/>
                    <a:pt x="83642" y="0"/>
                  </a:cubicBezTo>
                  <a:lnTo>
                    <a:pt x="8316885" y="0"/>
                  </a:lnTo>
                  <a:cubicBezTo>
                    <a:pt x="8363079" y="0"/>
                    <a:pt x="8400527" y="37448"/>
                    <a:pt x="8400527" y="83642"/>
                  </a:cubicBezTo>
                  <a:lnTo>
                    <a:pt x="8400527" y="418198"/>
                  </a:lnTo>
                  <a:cubicBezTo>
                    <a:pt x="8400527" y="464392"/>
                    <a:pt x="8363079" y="501840"/>
                    <a:pt x="8316885" y="501840"/>
                  </a:cubicBezTo>
                  <a:lnTo>
                    <a:pt x="83642" y="501840"/>
                  </a:lnTo>
                  <a:cubicBezTo>
                    <a:pt x="37448" y="501840"/>
                    <a:pt x="0" y="464392"/>
                    <a:pt x="0" y="418198"/>
                  </a:cubicBezTo>
                  <a:lnTo>
                    <a:pt x="0" y="83642"/>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42018" tIns="24498" rIns="342018" bIns="24498" numCol="1" spcCol="1270" anchor="ctr" anchorCtr="0">
              <a:noAutofit/>
            </a:bodyPr>
            <a:lstStyle/>
            <a:p>
              <a:r>
                <a:rPr lang="en-US" sz="2400" dirty="0">
                  <a:solidFill>
                    <a:schemeClr val="tx1"/>
                  </a:solidFill>
                  <a:latin typeface="Avenir Next" panose="020B0503020202020204" pitchFamily="34" charset="0"/>
                </a:rPr>
                <a:t>Practice supportive responses to disclosures, including warm referrals. </a:t>
              </a:r>
            </a:p>
          </p:txBody>
        </p:sp>
      </p:grpSp>
    </p:spTree>
    <p:extLst>
      <p:ext uri="{BB962C8B-B14F-4D97-AF65-F5344CB8AC3E}">
        <p14:creationId xmlns:p14="http://schemas.microsoft.com/office/powerpoint/2010/main" val="140411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9E5A8-6C1E-1542-AC48-933A1E0B62A2}"/>
              </a:ext>
            </a:extLst>
          </p:cNvPr>
          <p:cNvSpPr>
            <a:spLocks noGrp="1"/>
          </p:cNvSpPr>
          <p:nvPr>
            <p:ph type="title"/>
          </p:nvPr>
        </p:nvSpPr>
        <p:spPr/>
        <p:txBody>
          <a:bodyPr anchor="b">
            <a:normAutofit fontScale="90000"/>
          </a:bodyPr>
          <a:lstStyle/>
          <a:p>
            <a:r>
              <a:rPr lang="en-US" dirty="0"/>
              <a:t>Connecting with your local Domestic Violence Program</a:t>
            </a:r>
          </a:p>
        </p:txBody>
      </p:sp>
      <p:graphicFrame>
        <p:nvGraphicFramePr>
          <p:cNvPr id="12" name="Content Placeholder 5">
            <a:extLst>
              <a:ext uri="{FF2B5EF4-FFF2-40B4-BE49-F238E27FC236}">
                <a16:creationId xmlns:a16="http://schemas.microsoft.com/office/drawing/2014/main" id="{8AA3FFD9-9BAE-471F-BA8E-C2E62A0FF441}"/>
              </a:ext>
            </a:extLst>
          </p:cNvPr>
          <p:cNvGraphicFramePr>
            <a:graphicFrameLocks noGrp="1"/>
          </p:cNvGraphicFramePr>
          <p:nvPr>
            <p:ph idx="4294967295"/>
            <p:extLst>
              <p:ext uri="{D42A27DB-BD31-4B8C-83A1-F6EECF244321}">
                <p14:modId xmlns:p14="http://schemas.microsoft.com/office/powerpoint/2010/main" val="3067467960"/>
              </p:ext>
            </p:extLst>
          </p:nvPr>
        </p:nvGraphicFramePr>
        <p:xfrm>
          <a:off x="1168400" y="1825625"/>
          <a:ext cx="11023600" cy="47609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5297483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3001A6D-CB0C-4F4E-BACA-B293C42E228D}"/>
              </a:ext>
            </a:extLst>
          </p:cNvPr>
          <p:cNvPicPr>
            <a:picLocks noGrp="1" noChangeAspect="1"/>
          </p:cNvPicPr>
          <p:nvPr>
            <p:ph idx="4294967295"/>
          </p:nvPr>
        </p:nvPicPr>
        <p:blipFill>
          <a:blip r:embed="rId3"/>
          <a:stretch>
            <a:fillRect/>
          </a:stretch>
        </p:blipFill>
        <p:spPr>
          <a:xfrm>
            <a:off x="-1" y="0"/>
            <a:ext cx="12149137" cy="6858000"/>
          </a:xfrm>
        </p:spPr>
      </p:pic>
      <p:graphicFrame>
        <p:nvGraphicFramePr>
          <p:cNvPr id="8" name="Diagram 7">
            <a:extLst>
              <a:ext uri="{FF2B5EF4-FFF2-40B4-BE49-F238E27FC236}">
                <a16:creationId xmlns:a16="http://schemas.microsoft.com/office/drawing/2014/main" id="{E8051350-9E77-6144-A4D2-1EE64B471D27}"/>
              </a:ext>
            </a:extLst>
          </p:cNvPr>
          <p:cNvGraphicFramePr/>
          <p:nvPr>
            <p:extLst>
              <p:ext uri="{D42A27DB-BD31-4B8C-83A1-F6EECF244321}">
                <p14:modId xmlns:p14="http://schemas.microsoft.com/office/powerpoint/2010/main" val="1082866759"/>
              </p:ext>
            </p:extLst>
          </p:nvPr>
        </p:nvGraphicFramePr>
        <p:xfrm>
          <a:off x="0" y="5388430"/>
          <a:ext cx="12192000" cy="14695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91509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C4D3E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7E5697-DEAB-1445-A9B2-B7B8C45FDC67}"/>
              </a:ext>
            </a:extLst>
          </p:cNvPr>
          <p:cNvPicPr>
            <a:picLocks noChangeAspect="1"/>
          </p:cNvPicPr>
          <p:nvPr/>
        </p:nvPicPr>
        <p:blipFill>
          <a:blip r:embed="rId3"/>
          <a:stretch>
            <a:fillRect/>
          </a:stretch>
        </p:blipFill>
        <p:spPr>
          <a:xfrm>
            <a:off x="7453745" y="0"/>
            <a:ext cx="4738255" cy="6858000"/>
          </a:xfrm>
          <a:prstGeom prst="rect">
            <a:avLst/>
          </a:prstGeom>
        </p:spPr>
      </p:pic>
      <p:sp>
        <p:nvSpPr>
          <p:cNvPr id="3" name="Rounded Rectangle 2">
            <a:extLst>
              <a:ext uri="{FF2B5EF4-FFF2-40B4-BE49-F238E27FC236}">
                <a16:creationId xmlns:a16="http://schemas.microsoft.com/office/drawing/2014/main" id="{AEE7B2AC-CCB1-314C-A8F8-D1A28BA233E9}"/>
              </a:ext>
            </a:extLst>
          </p:cNvPr>
          <p:cNvSpPr/>
          <p:nvPr/>
        </p:nvSpPr>
        <p:spPr>
          <a:xfrm>
            <a:off x="329184" y="612648"/>
            <a:ext cx="6876288" cy="5632704"/>
          </a:xfrm>
          <a:prstGeom prst="roundRect">
            <a:avLst/>
          </a:prstGeom>
          <a:solidFill>
            <a:schemeClr val="accent5">
              <a:lumMod val="20000"/>
              <a:lumOff val="80000"/>
            </a:schemeClr>
          </a:solidFill>
          <a:ln>
            <a:solidFill>
              <a:srgbClr val="030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0246031-F00C-4444-A0B6-5C97B05FF655}"/>
              </a:ext>
            </a:extLst>
          </p:cNvPr>
          <p:cNvSpPr txBox="1"/>
          <p:nvPr/>
        </p:nvSpPr>
        <p:spPr>
          <a:xfrm>
            <a:off x="1453619" y="1613118"/>
            <a:ext cx="4627418" cy="3631763"/>
          </a:xfrm>
          <a:prstGeom prst="rect">
            <a:avLst/>
          </a:prstGeom>
          <a:noFill/>
        </p:spPr>
        <p:txBody>
          <a:bodyPr wrap="square" rtlCol="0">
            <a:spAutoFit/>
          </a:bodyPr>
          <a:lstStyle/>
          <a:p>
            <a:pPr algn="ctr"/>
            <a:r>
              <a:rPr lang="en-US" sz="11500" b="1" dirty="0"/>
              <a:t>Brain</a:t>
            </a:r>
          </a:p>
          <a:p>
            <a:pPr algn="ctr"/>
            <a:r>
              <a:rPr lang="en-US" sz="11500" b="1" dirty="0"/>
              <a:t>Break</a:t>
            </a:r>
          </a:p>
        </p:txBody>
      </p:sp>
    </p:spTree>
    <p:extLst>
      <p:ext uri="{BB962C8B-B14F-4D97-AF65-F5344CB8AC3E}">
        <p14:creationId xmlns:p14="http://schemas.microsoft.com/office/powerpoint/2010/main" val="14733328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A65B6-49AF-6D4C-A418-273615E66A77}"/>
              </a:ext>
            </a:extLst>
          </p:cNvPr>
          <p:cNvSpPr>
            <a:spLocks noGrp="1"/>
          </p:cNvSpPr>
          <p:nvPr>
            <p:ph type="title"/>
          </p:nvPr>
        </p:nvSpPr>
        <p:spPr/>
        <p:txBody>
          <a:bodyPr/>
          <a:lstStyle/>
          <a:p>
            <a:r>
              <a:rPr lang="en-US" dirty="0"/>
              <a:t>Practice Scenario</a:t>
            </a:r>
          </a:p>
        </p:txBody>
      </p:sp>
      <p:graphicFrame>
        <p:nvGraphicFramePr>
          <p:cNvPr id="5" name="Content Placeholder 4">
            <a:extLst>
              <a:ext uri="{FF2B5EF4-FFF2-40B4-BE49-F238E27FC236}">
                <a16:creationId xmlns:a16="http://schemas.microsoft.com/office/drawing/2014/main" id="{D1D1B974-96EB-3049-902D-30F823508CCF}"/>
              </a:ext>
            </a:extLst>
          </p:cNvPr>
          <p:cNvGraphicFramePr>
            <a:graphicFrameLocks noGrp="1"/>
          </p:cNvGraphicFramePr>
          <p:nvPr>
            <p:ph idx="1"/>
          </p:nvPr>
        </p:nvGraphicFramePr>
        <p:xfrm>
          <a:off x="1078029" y="1825625"/>
          <a:ext cx="10244396"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928664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689C25E0-CFE9-1041-9037-670BE29BB948}"/>
              </a:ext>
            </a:extLst>
          </p:cNvPr>
          <p:cNvGraphicFramePr/>
          <p:nvPr>
            <p:extLst>
              <p:ext uri="{D42A27DB-BD31-4B8C-83A1-F6EECF244321}">
                <p14:modId xmlns:p14="http://schemas.microsoft.com/office/powerpoint/2010/main" val="1077415422"/>
              </p:ext>
            </p:extLst>
          </p:nvPr>
        </p:nvGraphicFramePr>
        <p:xfrm>
          <a:off x="533399" y="522514"/>
          <a:ext cx="6536871" cy="57966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B54E3043-2085-F94A-9108-9D7065D68A1D}"/>
              </a:ext>
            </a:extLst>
          </p:cNvPr>
          <p:cNvGraphicFramePr/>
          <p:nvPr>
            <p:extLst>
              <p:ext uri="{D42A27DB-BD31-4B8C-83A1-F6EECF244321}">
                <p14:modId xmlns:p14="http://schemas.microsoft.com/office/powerpoint/2010/main" val="4216128647"/>
              </p:ext>
            </p:extLst>
          </p:nvPr>
        </p:nvGraphicFramePr>
        <p:xfrm>
          <a:off x="7413172" y="1796143"/>
          <a:ext cx="4441372" cy="401682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94435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7803FC3F-4093-8441-8301-7B79D3DD2252}"/>
              </a:ext>
            </a:extLst>
          </p:cNvPr>
          <p:cNvGraphicFramePr/>
          <p:nvPr>
            <p:extLst>
              <p:ext uri="{D42A27DB-BD31-4B8C-83A1-F6EECF244321}">
                <p14:modId xmlns:p14="http://schemas.microsoft.com/office/powerpoint/2010/main" val="3936808073"/>
              </p:ext>
            </p:extLst>
          </p:nvPr>
        </p:nvGraphicFramePr>
        <p:xfrm>
          <a:off x="718457" y="408214"/>
          <a:ext cx="8882743" cy="5927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5DBFF5CE-2072-DC4C-B3D2-6A0A49C64CEC}"/>
              </a:ext>
            </a:extLst>
          </p:cNvPr>
          <p:cNvGraphicFramePr/>
          <p:nvPr>
            <p:extLst>
              <p:ext uri="{D42A27DB-BD31-4B8C-83A1-F6EECF244321}">
                <p14:modId xmlns:p14="http://schemas.microsoft.com/office/powerpoint/2010/main" val="3645557397"/>
              </p:ext>
            </p:extLst>
          </p:nvPr>
        </p:nvGraphicFramePr>
        <p:xfrm>
          <a:off x="8360228" y="898071"/>
          <a:ext cx="3831771" cy="253092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Diagram 6">
            <a:extLst>
              <a:ext uri="{FF2B5EF4-FFF2-40B4-BE49-F238E27FC236}">
                <a16:creationId xmlns:a16="http://schemas.microsoft.com/office/drawing/2014/main" id="{EA04EDBA-CAD5-254B-A282-E9A3F9C486FF}"/>
              </a:ext>
            </a:extLst>
          </p:cNvPr>
          <p:cNvGraphicFramePr/>
          <p:nvPr>
            <p:extLst>
              <p:ext uri="{D42A27DB-BD31-4B8C-83A1-F6EECF244321}">
                <p14:modId xmlns:p14="http://schemas.microsoft.com/office/powerpoint/2010/main" val="3607183858"/>
              </p:ext>
            </p:extLst>
          </p:nvPr>
        </p:nvGraphicFramePr>
        <p:xfrm>
          <a:off x="8104415" y="2971800"/>
          <a:ext cx="3831771" cy="362494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105253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77BB9100-F167-6F48-8A6D-06AFF61A9A3F}"/>
              </a:ext>
            </a:extLst>
          </p:cNvPr>
          <p:cNvGraphicFramePr/>
          <p:nvPr>
            <p:extLst>
              <p:ext uri="{D42A27DB-BD31-4B8C-83A1-F6EECF244321}">
                <p14:modId xmlns:p14="http://schemas.microsoft.com/office/powerpoint/2010/main" val="80253699"/>
              </p:ext>
            </p:extLst>
          </p:nvPr>
        </p:nvGraphicFramePr>
        <p:xfrm>
          <a:off x="304801" y="440872"/>
          <a:ext cx="6096000" cy="5976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5660C1AE-69F1-0E4F-AB12-3B60EAE707E7}"/>
              </a:ext>
            </a:extLst>
          </p:cNvPr>
          <p:cNvGraphicFramePr/>
          <p:nvPr>
            <p:extLst>
              <p:ext uri="{D42A27DB-BD31-4B8C-83A1-F6EECF244321}">
                <p14:modId xmlns:p14="http://schemas.microsoft.com/office/powerpoint/2010/main" val="3121029295"/>
              </p:ext>
            </p:extLst>
          </p:nvPr>
        </p:nvGraphicFramePr>
        <p:xfrm>
          <a:off x="5498104" y="1992085"/>
          <a:ext cx="6389095" cy="36412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60664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64FF05-99DB-6C45-9854-34F82032D6A1}"/>
              </a:ext>
            </a:extLst>
          </p:cNvPr>
          <p:cNvPicPr>
            <a:picLocks noChangeAspect="1"/>
          </p:cNvPicPr>
          <p:nvPr/>
        </p:nvPicPr>
        <p:blipFill>
          <a:blip r:embed="rId3"/>
          <a:stretch>
            <a:fillRect/>
          </a:stretch>
        </p:blipFill>
        <p:spPr>
          <a:xfrm>
            <a:off x="0" y="0"/>
            <a:ext cx="12192000" cy="6858031"/>
          </a:xfrm>
          <a:prstGeom prst="rect">
            <a:avLst/>
          </a:prstGeom>
        </p:spPr>
      </p:pic>
      <p:graphicFrame>
        <p:nvGraphicFramePr>
          <p:cNvPr id="3" name="Diagram 2">
            <a:extLst>
              <a:ext uri="{FF2B5EF4-FFF2-40B4-BE49-F238E27FC236}">
                <a16:creationId xmlns:a16="http://schemas.microsoft.com/office/drawing/2014/main" id="{952F1367-8A53-2E43-B3C2-8A34288EF2DD}"/>
              </a:ext>
            </a:extLst>
          </p:cNvPr>
          <p:cNvGraphicFramePr/>
          <p:nvPr>
            <p:extLst>
              <p:ext uri="{D42A27DB-BD31-4B8C-83A1-F6EECF244321}">
                <p14:modId xmlns:p14="http://schemas.microsoft.com/office/powerpoint/2010/main" val="3600028740"/>
              </p:ext>
            </p:extLst>
          </p:nvPr>
        </p:nvGraphicFramePr>
        <p:xfrm>
          <a:off x="392243" y="599608"/>
          <a:ext cx="7042878" cy="55501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025983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ooden walkway with trees on either side of it&#10;&#10;Description automatically generated with low confidence">
            <a:extLst>
              <a:ext uri="{FF2B5EF4-FFF2-40B4-BE49-F238E27FC236}">
                <a16:creationId xmlns:a16="http://schemas.microsoft.com/office/drawing/2014/main" id="{A8816F57-C1E2-1947-B5DD-685D1852376E}"/>
              </a:ext>
            </a:extLst>
          </p:cNvPr>
          <p:cNvPicPr>
            <a:picLocks noChangeAspect="1"/>
          </p:cNvPicPr>
          <p:nvPr/>
        </p:nvPicPr>
        <p:blipFill>
          <a:blip r:embed="rId3"/>
          <a:stretch>
            <a:fillRect/>
          </a:stretch>
        </p:blipFill>
        <p:spPr>
          <a:xfrm>
            <a:off x="3619500" y="0"/>
            <a:ext cx="8572500" cy="5589119"/>
          </a:xfrm>
          <a:prstGeom prst="rect">
            <a:avLst/>
          </a:prstGeom>
        </p:spPr>
      </p:pic>
      <p:graphicFrame>
        <p:nvGraphicFramePr>
          <p:cNvPr id="3" name="Diagram 2">
            <a:extLst>
              <a:ext uri="{FF2B5EF4-FFF2-40B4-BE49-F238E27FC236}">
                <a16:creationId xmlns:a16="http://schemas.microsoft.com/office/drawing/2014/main" id="{2027FE98-1BA5-1F4A-88B6-5CCA8B339DF1}"/>
              </a:ext>
            </a:extLst>
          </p:cNvPr>
          <p:cNvGraphicFramePr/>
          <p:nvPr>
            <p:extLst>
              <p:ext uri="{D42A27DB-BD31-4B8C-83A1-F6EECF244321}">
                <p14:modId xmlns:p14="http://schemas.microsoft.com/office/powerpoint/2010/main" val="333606679"/>
              </p:ext>
            </p:extLst>
          </p:nvPr>
        </p:nvGraphicFramePr>
        <p:xfrm>
          <a:off x="280307" y="1268881"/>
          <a:ext cx="6678386" cy="50358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719749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2132F-E088-D441-8DE1-42D1105B153E}"/>
              </a:ext>
            </a:extLst>
          </p:cNvPr>
          <p:cNvSpPr>
            <a:spLocks noGrp="1"/>
          </p:cNvSpPr>
          <p:nvPr>
            <p:ph type="title"/>
          </p:nvPr>
        </p:nvSpPr>
        <p:spPr/>
        <p:txBody>
          <a:bodyPr/>
          <a:lstStyle/>
          <a:p>
            <a:r>
              <a:rPr lang="en-US" dirty="0"/>
              <a:t>Questions?</a:t>
            </a:r>
          </a:p>
        </p:txBody>
      </p:sp>
      <p:sp>
        <p:nvSpPr>
          <p:cNvPr id="3" name="Text Placeholder 2">
            <a:extLst>
              <a:ext uri="{FF2B5EF4-FFF2-40B4-BE49-F238E27FC236}">
                <a16:creationId xmlns:a16="http://schemas.microsoft.com/office/drawing/2014/main" id="{434038A9-B7A1-AE44-955A-492632A175D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0373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46E036-07E3-6C47-B743-D455EACB9201}"/>
              </a:ext>
            </a:extLst>
          </p:cNvPr>
          <p:cNvSpPr txBox="1"/>
          <p:nvPr/>
        </p:nvSpPr>
        <p:spPr>
          <a:xfrm>
            <a:off x="2185737" y="2875002"/>
            <a:ext cx="7820526" cy="1107996"/>
          </a:xfrm>
          <a:prstGeom prst="rect">
            <a:avLst/>
          </a:prstGeom>
          <a:noFill/>
        </p:spPr>
        <p:txBody>
          <a:bodyPr wrap="square" rtlCol="0">
            <a:spAutoFit/>
          </a:bodyPr>
          <a:lstStyle/>
          <a:p>
            <a:pPr algn="ctr"/>
            <a:r>
              <a:rPr lang="en-US" sz="6600" b="1" dirty="0"/>
              <a:t>Poll Question</a:t>
            </a:r>
          </a:p>
        </p:txBody>
      </p:sp>
    </p:spTree>
    <p:extLst>
      <p:ext uri="{BB962C8B-B14F-4D97-AF65-F5344CB8AC3E}">
        <p14:creationId xmlns:p14="http://schemas.microsoft.com/office/powerpoint/2010/main" val="16079270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56437-980C-4E4C-9285-DE3A33FBD8AF}"/>
              </a:ext>
            </a:extLst>
          </p:cNvPr>
          <p:cNvSpPr>
            <a:spLocks noGrp="1"/>
          </p:cNvSpPr>
          <p:nvPr>
            <p:ph type="title"/>
          </p:nvPr>
        </p:nvSpPr>
        <p:spPr/>
        <p:txBody>
          <a:bodyPr/>
          <a:lstStyle/>
          <a:p>
            <a:r>
              <a:rPr lang="en-US" b="1" dirty="0"/>
              <a:t>Contact Information</a:t>
            </a:r>
          </a:p>
        </p:txBody>
      </p:sp>
      <p:sp>
        <p:nvSpPr>
          <p:cNvPr id="5" name="Text Placeholder 3">
            <a:extLst>
              <a:ext uri="{FF2B5EF4-FFF2-40B4-BE49-F238E27FC236}">
                <a16:creationId xmlns:a16="http://schemas.microsoft.com/office/drawing/2014/main" id="{1FB60321-744C-8E4F-8CF7-B74F74A515B8}"/>
              </a:ext>
            </a:extLst>
          </p:cNvPr>
          <p:cNvSpPr>
            <a:spLocks noGrp="1"/>
          </p:cNvSpPr>
          <p:nvPr>
            <p:ph type="body" sz="half" idx="2"/>
          </p:nvPr>
        </p:nvSpPr>
        <p:spPr>
          <a:xfrm>
            <a:off x="6309317" y="2678673"/>
            <a:ext cx="4255772" cy="2971793"/>
          </a:xfrm>
        </p:spPr>
        <p:txBody>
          <a:bodyPr>
            <a:normAutofit/>
          </a:bodyPr>
          <a:lstStyle/>
          <a:p>
            <a:pPr algn="ctr">
              <a:lnSpc>
                <a:spcPct val="120000"/>
              </a:lnSpc>
              <a:spcBef>
                <a:spcPts val="0"/>
              </a:spcBef>
            </a:pPr>
            <a:r>
              <a:rPr lang="en-US" sz="2800" b="1" dirty="0">
                <a:latin typeface="Avenir Next" panose="020B0503020202020204" pitchFamily="34" charset="0"/>
              </a:rPr>
              <a:t>Jessa Winas, MSW</a:t>
            </a:r>
          </a:p>
          <a:p>
            <a:pPr algn="ctr">
              <a:lnSpc>
                <a:spcPct val="120000"/>
              </a:lnSpc>
              <a:spcBef>
                <a:spcPts val="0"/>
              </a:spcBef>
            </a:pPr>
            <a:r>
              <a:rPr lang="en-US" sz="2800" dirty="0">
                <a:latin typeface="Avenir Next" panose="020B0503020202020204" pitchFamily="34" charset="0"/>
              </a:rPr>
              <a:t>Training &amp; TA Specialist</a:t>
            </a:r>
          </a:p>
          <a:p>
            <a:pPr algn="ctr">
              <a:lnSpc>
                <a:spcPct val="120000"/>
              </a:lnSpc>
              <a:spcBef>
                <a:spcPts val="0"/>
              </a:spcBef>
            </a:pPr>
            <a:r>
              <a:rPr lang="en-US" sz="2800" dirty="0">
                <a:latin typeface="Avenir Next" panose="020B0503020202020204" pitchFamily="34" charset="0"/>
              </a:rPr>
              <a:t>PCADV</a:t>
            </a:r>
          </a:p>
          <a:p>
            <a:pPr marL="0" lvl="2" algn="ctr">
              <a:lnSpc>
                <a:spcPct val="120000"/>
              </a:lnSpc>
              <a:spcBef>
                <a:spcPts val="0"/>
              </a:spcBef>
            </a:pPr>
            <a:r>
              <a:rPr lang="en-US" sz="2000" u="sng" dirty="0">
                <a:solidFill>
                  <a:schemeClr val="accent1">
                    <a:lumMod val="75000"/>
                  </a:schemeClr>
                </a:solidFill>
                <a:latin typeface="Avenir Next" panose="020B0503020202020204" pitchFamily="34" charset="0"/>
                <a:hlinkClick r:id="rId3"/>
              </a:rPr>
              <a:t>jwinas@pcadv.org</a:t>
            </a:r>
            <a:endParaRPr lang="en-US" sz="2000" u="sng" dirty="0">
              <a:solidFill>
                <a:schemeClr val="accent1">
                  <a:lumMod val="75000"/>
                </a:schemeClr>
              </a:solidFill>
              <a:latin typeface="Avenir Next" panose="020B0503020202020204" pitchFamily="34" charset="0"/>
            </a:endParaRPr>
          </a:p>
          <a:p>
            <a:pPr marL="0" lvl="2" algn="ctr">
              <a:lnSpc>
                <a:spcPct val="120000"/>
              </a:lnSpc>
              <a:spcBef>
                <a:spcPts val="0"/>
              </a:spcBef>
            </a:pPr>
            <a:r>
              <a:rPr lang="en-US" sz="1600" dirty="0">
                <a:solidFill>
                  <a:schemeClr val="bg1"/>
                </a:solidFill>
                <a:latin typeface="Avenir Next" panose="020B0503020202020204" pitchFamily="34" charset="0"/>
              </a:rPr>
              <a:t>Phone: (717)-545-6400 ext. 193</a:t>
            </a:r>
            <a:endParaRPr lang="en-US" sz="1600" dirty="0">
              <a:solidFill>
                <a:schemeClr val="bg1"/>
              </a:solidFill>
            </a:endParaRPr>
          </a:p>
        </p:txBody>
      </p:sp>
      <p:sp>
        <p:nvSpPr>
          <p:cNvPr id="4" name="Text Placeholder 3">
            <a:extLst>
              <a:ext uri="{FF2B5EF4-FFF2-40B4-BE49-F238E27FC236}">
                <a16:creationId xmlns:a16="http://schemas.microsoft.com/office/drawing/2014/main" id="{134B7E72-74F4-9F4C-872A-1B8E2F9B9AFC}"/>
              </a:ext>
            </a:extLst>
          </p:cNvPr>
          <p:cNvSpPr txBox="1">
            <a:spLocks/>
          </p:cNvSpPr>
          <p:nvPr/>
        </p:nvSpPr>
        <p:spPr>
          <a:xfrm>
            <a:off x="678019" y="2678672"/>
            <a:ext cx="4596109" cy="29717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20000"/>
              </a:lnSpc>
              <a:spcBef>
                <a:spcPts val="0"/>
              </a:spcBef>
            </a:pPr>
            <a:r>
              <a:rPr lang="en-US" sz="2800" b="1" dirty="0">
                <a:latin typeface="Avenir Next" panose="020B0503020202020204" pitchFamily="34" charset="0"/>
              </a:rPr>
              <a:t>Mae </a:t>
            </a:r>
            <a:r>
              <a:rPr lang="en-US" sz="2800" b="1" dirty="0" err="1">
                <a:latin typeface="Avenir Next" panose="020B0503020202020204" pitchFamily="34" charset="0"/>
              </a:rPr>
              <a:t>Reale</a:t>
            </a:r>
            <a:endParaRPr lang="en-US" sz="2800" b="1" dirty="0">
              <a:latin typeface="Avenir Next" panose="020B0503020202020204" pitchFamily="34" charset="0"/>
            </a:endParaRPr>
          </a:p>
          <a:p>
            <a:pPr algn="ctr">
              <a:lnSpc>
                <a:spcPct val="120000"/>
              </a:lnSpc>
              <a:spcBef>
                <a:spcPts val="0"/>
              </a:spcBef>
            </a:pPr>
            <a:r>
              <a:rPr lang="en-US" sz="2800" dirty="0">
                <a:latin typeface="Avenir Next" panose="020B0503020202020204" pitchFamily="34" charset="0"/>
              </a:rPr>
              <a:t>Health Education Specialist</a:t>
            </a:r>
          </a:p>
          <a:p>
            <a:pPr algn="ctr">
              <a:lnSpc>
                <a:spcPct val="120000"/>
              </a:lnSpc>
              <a:spcBef>
                <a:spcPts val="0"/>
              </a:spcBef>
            </a:pPr>
            <a:r>
              <a:rPr lang="en-US" sz="2800" dirty="0">
                <a:latin typeface="Avenir Next" panose="020B0503020202020204" pitchFamily="34" charset="0"/>
              </a:rPr>
              <a:t>PCADV</a:t>
            </a:r>
          </a:p>
          <a:p>
            <a:pPr marL="0" lvl="2" algn="ctr">
              <a:lnSpc>
                <a:spcPct val="120000"/>
              </a:lnSpc>
              <a:spcBef>
                <a:spcPts val="0"/>
              </a:spcBef>
            </a:pPr>
            <a:r>
              <a:rPr lang="en-US" sz="2000" u="sng" dirty="0">
                <a:solidFill>
                  <a:schemeClr val="accent1">
                    <a:lumMod val="75000"/>
                  </a:schemeClr>
                </a:solidFill>
                <a:latin typeface="Avenir Next" panose="020B0503020202020204" pitchFamily="34" charset="0"/>
                <a:hlinkClick r:id="rId4"/>
              </a:rPr>
              <a:t>mreale@pcadv.org</a:t>
            </a:r>
            <a:endParaRPr lang="en-US" sz="2000" u="sng" dirty="0">
              <a:solidFill>
                <a:schemeClr val="accent1">
                  <a:lumMod val="75000"/>
                </a:schemeClr>
              </a:solidFill>
              <a:latin typeface="Avenir Next" panose="020B0503020202020204" pitchFamily="34" charset="0"/>
            </a:endParaRPr>
          </a:p>
          <a:p>
            <a:pPr marL="0" lvl="2" algn="ctr">
              <a:lnSpc>
                <a:spcPct val="120000"/>
              </a:lnSpc>
              <a:spcBef>
                <a:spcPts val="0"/>
              </a:spcBef>
            </a:pPr>
            <a:r>
              <a:rPr lang="en-US" sz="1600" dirty="0">
                <a:solidFill>
                  <a:schemeClr val="bg1"/>
                </a:solidFill>
                <a:latin typeface="Avenir Next" panose="020B0503020202020204" pitchFamily="34" charset="0"/>
              </a:rPr>
              <a:t>Phone: (717)-545-6400 ext. 118</a:t>
            </a:r>
            <a:endParaRPr lang="en-US" sz="1600" dirty="0">
              <a:solidFill>
                <a:schemeClr val="bg1"/>
              </a:solidFill>
            </a:endParaRPr>
          </a:p>
        </p:txBody>
      </p:sp>
    </p:spTree>
    <p:extLst>
      <p:ext uri="{BB962C8B-B14F-4D97-AF65-F5344CB8AC3E}">
        <p14:creationId xmlns:p14="http://schemas.microsoft.com/office/powerpoint/2010/main" val="154630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CF847-46C4-6547-96F1-F11AAB6F04A6}"/>
              </a:ext>
            </a:extLst>
          </p:cNvPr>
          <p:cNvSpPr>
            <a:spLocks noGrp="1"/>
          </p:cNvSpPr>
          <p:nvPr>
            <p:ph type="title"/>
          </p:nvPr>
        </p:nvSpPr>
        <p:spPr/>
        <p:txBody>
          <a:bodyPr/>
          <a:lstStyle/>
          <a:p>
            <a:r>
              <a:rPr lang="en-US" dirty="0"/>
              <a:t>Domestic Violence</a:t>
            </a:r>
          </a:p>
        </p:txBody>
      </p:sp>
      <p:sp>
        <p:nvSpPr>
          <p:cNvPr id="3" name="Text Placeholder 2">
            <a:extLst>
              <a:ext uri="{FF2B5EF4-FFF2-40B4-BE49-F238E27FC236}">
                <a16:creationId xmlns:a16="http://schemas.microsoft.com/office/drawing/2014/main" id="{B42DE509-C966-B84D-962B-DC2125DA301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76139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1343C-A072-9049-8A1C-CF809ABCB0D9}"/>
              </a:ext>
            </a:extLst>
          </p:cNvPr>
          <p:cNvSpPr>
            <a:spLocks noGrp="1"/>
          </p:cNvSpPr>
          <p:nvPr>
            <p:ph type="title"/>
          </p:nvPr>
        </p:nvSpPr>
        <p:spPr/>
        <p:txBody>
          <a:bodyPr/>
          <a:lstStyle/>
          <a:p>
            <a:r>
              <a:rPr lang="en-US" dirty="0"/>
              <a:t>What is Domestic Violence?</a:t>
            </a:r>
          </a:p>
        </p:txBody>
      </p:sp>
      <p:sp>
        <p:nvSpPr>
          <p:cNvPr id="5" name="TextBox 4">
            <a:extLst>
              <a:ext uri="{FF2B5EF4-FFF2-40B4-BE49-F238E27FC236}">
                <a16:creationId xmlns:a16="http://schemas.microsoft.com/office/drawing/2014/main" id="{3EF90706-7ED2-4E41-AA65-87A65FECCC68}"/>
              </a:ext>
            </a:extLst>
          </p:cNvPr>
          <p:cNvSpPr txBox="1"/>
          <p:nvPr/>
        </p:nvSpPr>
        <p:spPr>
          <a:xfrm>
            <a:off x="1445010" y="2151727"/>
            <a:ext cx="9301980" cy="2554545"/>
          </a:xfrm>
          <a:prstGeom prst="rect">
            <a:avLst/>
          </a:prstGeom>
          <a:noFill/>
        </p:spPr>
        <p:txBody>
          <a:bodyPr wrap="square" rtlCol="0">
            <a:spAutoFit/>
          </a:bodyPr>
          <a:lstStyle/>
          <a:p>
            <a:pPr algn="ctr">
              <a:buClr>
                <a:schemeClr val="accent1"/>
              </a:buClr>
            </a:pPr>
            <a:r>
              <a:rPr lang="en-US" sz="4000" dirty="0">
                <a:solidFill>
                  <a:schemeClr val="accent2"/>
                </a:solidFill>
                <a:latin typeface="Avenir Next" panose="020B0503020202020204" pitchFamily="34" charset="0"/>
              </a:rPr>
              <a:t>a pattern of coercive behavior used by one person to gain and maintain power and control over another in an intimate or familial relationship</a:t>
            </a:r>
          </a:p>
        </p:txBody>
      </p:sp>
    </p:spTree>
    <p:extLst>
      <p:ext uri="{BB962C8B-B14F-4D97-AF65-F5344CB8AC3E}">
        <p14:creationId xmlns:p14="http://schemas.microsoft.com/office/powerpoint/2010/main" val="77363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C0D7813C-0D9F-E848-A44F-2C06B7B0A91D}"/>
              </a:ext>
            </a:extLst>
          </p:cNvPr>
          <p:cNvSpPr txBox="1"/>
          <p:nvPr/>
        </p:nvSpPr>
        <p:spPr>
          <a:xfrm>
            <a:off x="3667" y="5855539"/>
            <a:ext cx="2601828" cy="954107"/>
          </a:xfrm>
          <a:prstGeom prst="rect">
            <a:avLst/>
          </a:prstGeom>
          <a:noFill/>
        </p:spPr>
        <p:txBody>
          <a:bodyPr wrap="square" rtlCol="0">
            <a:spAutoFit/>
          </a:bodyPr>
          <a:lstStyle/>
          <a:p>
            <a:r>
              <a:rPr lang="en-US" sz="1400" dirty="0">
                <a:solidFill>
                  <a:schemeClr val="accent3"/>
                </a:solidFill>
                <a:latin typeface="Avenir Next" panose="020B0503020202020204" pitchFamily="34" charset="0"/>
              </a:rPr>
              <a:t>Adapted from the Domestic Abuse Intervention Programs Duluth Model Power &amp; Control Wheel</a:t>
            </a:r>
          </a:p>
        </p:txBody>
      </p:sp>
      <p:sp>
        <p:nvSpPr>
          <p:cNvPr id="29" name="TextBox 28">
            <a:extLst>
              <a:ext uri="{FF2B5EF4-FFF2-40B4-BE49-F238E27FC236}">
                <a16:creationId xmlns:a16="http://schemas.microsoft.com/office/drawing/2014/main" id="{01DA63C0-5E94-3E4A-A08D-DEB174B8D78E}"/>
              </a:ext>
            </a:extLst>
          </p:cNvPr>
          <p:cNvSpPr txBox="1"/>
          <p:nvPr/>
        </p:nvSpPr>
        <p:spPr>
          <a:xfrm>
            <a:off x="57981" y="222696"/>
            <a:ext cx="2804599" cy="1323439"/>
          </a:xfrm>
          <a:prstGeom prst="rect">
            <a:avLst/>
          </a:prstGeom>
          <a:noFill/>
        </p:spPr>
        <p:txBody>
          <a:bodyPr wrap="square" rtlCol="0">
            <a:spAutoFit/>
          </a:bodyPr>
          <a:lstStyle/>
          <a:p>
            <a:pPr algn="ctr"/>
            <a:r>
              <a:rPr lang="en-US" sz="4000" dirty="0">
                <a:solidFill>
                  <a:schemeClr val="accent2"/>
                </a:solidFill>
                <a:latin typeface="Avenir Next" panose="020B0503020202020204" pitchFamily="34" charset="0"/>
              </a:rPr>
              <a:t>Tactics of Abuse</a:t>
            </a:r>
          </a:p>
        </p:txBody>
      </p:sp>
      <p:grpSp>
        <p:nvGrpSpPr>
          <p:cNvPr id="30" name="Group 29">
            <a:extLst>
              <a:ext uri="{FF2B5EF4-FFF2-40B4-BE49-F238E27FC236}">
                <a16:creationId xmlns:a16="http://schemas.microsoft.com/office/drawing/2014/main" id="{DEB244C6-C213-5B4E-A31E-67C06E9C6366}"/>
              </a:ext>
            </a:extLst>
          </p:cNvPr>
          <p:cNvGrpSpPr/>
          <p:nvPr/>
        </p:nvGrpSpPr>
        <p:grpSpPr>
          <a:xfrm>
            <a:off x="2536380" y="48354"/>
            <a:ext cx="7119239" cy="7080907"/>
            <a:chOff x="1624074" y="838692"/>
            <a:chExt cx="6083300" cy="6434814"/>
          </a:xfrm>
        </p:grpSpPr>
        <p:sp>
          <p:nvSpPr>
            <p:cNvPr id="31" name="Oval 30">
              <a:extLst>
                <a:ext uri="{FF2B5EF4-FFF2-40B4-BE49-F238E27FC236}">
                  <a16:creationId xmlns:a16="http://schemas.microsoft.com/office/drawing/2014/main" id="{2D44AB15-86C4-FC42-9B86-612258A6C003}"/>
                </a:ext>
              </a:extLst>
            </p:cNvPr>
            <p:cNvSpPr/>
            <p:nvPr/>
          </p:nvSpPr>
          <p:spPr>
            <a:xfrm>
              <a:off x="1624074" y="838692"/>
              <a:ext cx="6083300" cy="5985928"/>
            </a:xfrm>
            <a:prstGeom prst="ellipse">
              <a:avLst/>
            </a:prstGeom>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3"/>
                </a:solidFill>
                <a:latin typeface="Avenir Next" panose="020B0503020202020204" pitchFamily="34" charset="0"/>
              </a:endParaRPr>
            </a:p>
          </p:txBody>
        </p:sp>
        <p:sp>
          <p:nvSpPr>
            <p:cNvPr id="32" name="Oval 31">
              <a:extLst>
                <a:ext uri="{FF2B5EF4-FFF2-40B4-BE49-F238E27FC236}">
                  <a16:creationId xmlns:a16="http://schemas.microsoft.com/office/drawing/2014/main" id="{9BE860BF-F39B-E642-B02A-C44C6EDE806C}"/>
                </a:ext>
              </a:extLst>
            </p:cNvPr>
            <p:cNvSpPr/>
            <p:nvPr/>
          </p:nvSpPr>
          <p:spPr>
            <a:xfrm>
              <a:off x="2025330" y="1226853"/>
              <a:ext cx="5280788" cy="5209606"/>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3"/>
                </a:solidFill>
                <a:latin typeface="Avenir Next" panose="020B0503020202020204" pitchFamily="34" charset="0"/>
              </a:endParaRPr>
            </a:p>
          </p:txBody>
        </p:sp>
        <p:sp>
          <p:nvSpPr>
            <p:cNvPr id="33" name="Oval 32">
              <a:extLst>
                <a:ext uri="{FF2B5EF4-FFF2-40B4-BE49-F238E27FC236}">
                  <a16:creationId xmlns:a16="http://schemas.microsoft.com/office/drawing/2014/main" id="{A0004840-D847-804E-A5D9-007AF4B76174}"/>
                </a:ext>
              </a:extLst>
            </p:cNvPr>
            <p:cNvSpPr/>
            <p:nvPr/>
          </p:nvSpPr>
          <p:spPr>
            <a:xfrm>
              <a:off x="3687824" y="2872806"/>
              <a:ext cx="1963676" cy="1927794"/>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chemeClr val="accent2"/>
                  </a:solidFill>
                  <a:latin typeface="Avenir Next" panose="020B0503020202020204" pitchFamily="34" charset="0"/>
                </a:rPr>
                <a:t>Power &amp;</a:t>
              </a:r>
            </a:p>
            <a:p>
              <a:pPr algn="ctr"/>
              <a:r>
                <a:rPr lang="en-US" sz="2100" b="1" dirty="0">
                  <a:solidFill>
                    <a:schemeClr val="accent2"/>
                  </a:solidFill>
                  <a:latin typeface="Avenir Next" panose="020B0503020202020204" pitchFamily="34" charset="0"/>
                </a:rPr>
                <a:t>Control</a:t>
              </a:r>
            </a:p>
          </p:txBody>
        </p:sp>
        <p:cxnSp>
          <p:nvCxnSpPr>
            <p:cNvPr id="34" name="Straight Connector 33">
              <a:extLst>
                <a:ext uri="{FF2B5EF4-FFF2-40B4-BE49-F238E27FC236}">
                  <a16:creationId xmlns:a16="http://schemas.microsoft.com/office/drawing/2014/main" id="{435D1270-A58E-BA48-BB4E-9E8CA3BBB8D8}"/>
                </a:ext>
              </a:extLst>
            </p:cNvPr>
            <p:cNvCxnSpPr>
              <a:stCxn id="32" idx="0"/>
            </p:cNvCxnSpPr>
            <p:nvPr/>
          </p:nvCxnSpPr>
          <p:spPr>
            <a:xfrm>
              <a:off x="4665724" y="1226853"/>
              <a:ext cx="0" cy="1645953"/>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917485A-5E53-184B-BAB1-A92949F830A8}"/>
                </a:ext>
              </a:extLst>
            </p:cNvPr>
            <p:cNvCxnSpPr/>
            <p:nvPr/>
          </p:nvCxnSpPr>
          <p:spPr>
            <a:xfrm>
              <a:off x="4665724" y="4790506"/>
              <a:ext cx="0" cy="1645953"/>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3CF7213-4730-B541-8A13-84A11B30F865}"/>
                </a:ext>
              </a:extLst>
            </p:cNvPr>
            <p:cNvCxnSpPr/>
            <p:nvPr/>
          </p:nvCxnSpPr>
          <p:spPr>
            <a:xfrm flipH="1">
              <a:off x="5665689" y="3831656"/>
              <a:ext cx="164830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89A1484-CC88-454E-A63F-68AACA908618}"/>
                </a:ext>
              </a:extLst>
            </p:cNvPr>
            <p:cNvCxnSpPr/>
            <p:nvPr/>
          </p:nvCxnSpPr>
          <p:spPr>
            <a:xfrm flipH="1">
              <a:off x="2039519" y="3849568"/>
              <a:ext cx="164830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9121426-EDBC-054D-8715-8588181FA3FE}"/>
                </a:ext>
              </a:extLst>
            </p:cNvPr>
            <p:cNvCxnSpPr>
              <a:stCxn id="32" idx="5"/>
            </p:cNvCxnSpPr>
            <p:nvPr/>
          </p:nvCxnSpPr>
          <p:spPr>
            <a:xfrm flipH="1" flipV="1">
              <a:off x="5386431" y="4517456"/>
              <a:ext cx="1146334" cy="1156074"/>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F2D2E4-310F-E447-9517-64281BA78D94}"/>
                </a:ext>
              </a:extLst>
            </p:cNvPr>
            <p:cNvCxnSpPr/>
            <p:nvPr/>
          </p:nvCxnSpPr>
          <p:spPr>
            <a:xfrm flipV="1">
              <a:off x="2877295" y="4434003"/>
              <a:ext cx="1015076" cy="1343359"/>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B9AFC9D-1660-E34A-A108-CF7B84010575}"/>
                </a:ext>
              </a:extLst>
            </p:cNvPr>
            <p:cNvCxnSpPr>
              <a:endCxn id="32" idx="7"/>
            </p:cNvCxnSpPr>
            <p:nvPr/>
          </p:nvCxnSpPr>
          <p:spPr>
            <a:xfrm flipV="1">
              <a:off x="5344783" y="1989782"/>
              <a:ext cx="1187982" cy="1156075"/>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36DF1D3-D6BF-FB46-A04F-D7426C5C940E}"/>
                </a:ext>
              </a:extLst>
            </p:cNvPr>
            <p:cNvCxnSpPr/>
            <p:nvPr/>
          </p:nvCxnSpPr>
          <p:spPr>
            <a:xfrm flipH="1" flipV="1">
              <a:off x="2750258" y="2049890"/>
              <a:ext cx="1146334" cy="1156074"/>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5D0A6E09-08A6-5444-B24C-DB4C9D57C373}"/>
                </a:ext>
              </a:extLst>
            </p:cNvPr>
            <p:cNvSpPr txBox="1"/>
            <p:nvPr/>
          </p:nvSpPr>
          <p:spPr>
            <a:xfrm>
              <a:off x="4038520" y="887067"/>
              <a:ext cx="1593005" cy="795747"/>
            </a:xfrm>
            <a:prstGeom prst="rect">
              <a:avLst/>
            </a:prstGeom>
            <a:noFill/>
          </p:spPr>
          <p:txBody>
            <a:bodyPr wrap="square" rtlCol="0">
              <a:spAutoFit/>
              <a:scene3d>
                <a:camera prst="orthographicFront">
                  <a:rot lat="600000" lon="0" rev="0"/>
                </a:camera>
                <a:lightRig rig="threePt" dir="t"/>
              </a:scene3d>
            </a:bodyPr>
            <a:lstStyle/>
            <a:p>
              <a:r>
                <a:rPr lang="en-US" b="1" dirty="0">
                  <a:solidFill>
                    <a:schemeClr val="accent3"/>
                  </a:solidFill>
                  <a:latin typeface="Avenir Next" panose="020B0503020202020204" pitchFamily="34" charset="0"/>
                </a:rPr>
                <a:t>VIOLENCE</a:t>
              </a:r>
            </a:p>
          </p:txBody>
        </p:sp>
        <p:sp>
          <p:nvSpPr>
            <p:cNvPr id="43" name="TextBox 42">
              <a:extLst>
                <a:ext uri="{FF2B5EF4-FFF2-40B4-BE49-F238E27FC236}">
                  <a16:creationId xmlns:a16="http://schemas.microsoft.com/office/drawing/2014/main" id="{34D86D34-7BD3-5F4D-B062-F2AC023829C9}"/>
                </a:ext>
              </a:extLst>
            </p:cNvPr>
            <p:cNvSpPr txBox="1"/>
            <p:nvPr/>
          </p:nvSpPr>
          <p:spPr>
            <a:xfrm rot="1671483">
              <a:off x="5546366" y="1396632"/>
              <a:ext cx="1528433" cy="397873"/>
            </a:xfrm>
            <a:prstGeom prst="rect">
              <a:avLst/>
            </a:prstGeom>
            <a:noFill/>
          </p:spPr>
          <p:txBody>
            <a:bodyPr wrap="square" rtlCol="0">
              <a:spAutoFit/>
              <a:scene3d>
                <a:camera prst="orthographicFront">
                  <a:rot lat="600000" lon="0" rev="0"/>
                </a:camera>
                <a:lightRig rig="threePt" dir="t"/>
              </a:scene3d>
            </a:bodyPr>
            <a:lstStyle/>
            <a:p>
              <a:r>
                <a:rPr lang="en-US" sz="1500" b="1">
                  <a:solidFill>
                    <a:schemeClr val="accent3"/>
                  </a:solidFill>
                  <a:latin typeface="Avenir Next" panose="020B0503020202020204" pitchFamily="34" charset="0"/>
                </a:rPr>
                <a:t>sexual</a:t>
              </a:r>
              <a:endParaRPr lang="en-US" sz="1500" b="1" dirty="0">
                <a:solidFill>
                  <a:schemeClr val="accent3"/>
                </a:solidFill>
                <a:latin typeface="Avenir Next" panose="020B0503020202020204" pitchFamily="34" charset="0"/>
              </a:endParaRPr>
            </a:p>
          </p:txBody>
        </p:sp>
        <p:sp>
          <p:nvSpPr>
            <p:cNvPr id="44" name="TextBox 43">
              <a:extLst>
                <a:ext uri="{FF2B5EF4-FFF2-40B4-BE49-F238E27FC236}">
                  <a16:creationId xmlns:a16="http://schemas.microsoft.com/office/drawing/2014/main" id="{38FD0C03-F840-F54D-B471-B4C75EB5F75C}"/>
                </a:ext>
              </a:extLst>
            </p:cNvPr>
            <p:cNvSpPr txBox="1"/>
            <p:nvPr/>
          </p:nvSpPr>
          <p:spPr>
            <a:xfrm rot="20196787">
              <a:off x="5675366" y="5942891"/>
              <a:ext cx="1528433" cy="397873"/>
            </a:xfrm>
            <a:prstGeom prst="rect">
              <a:avLst/>
            </a:prstGeom>
            <a:noFill/>
          </p:spPr>
          <p:txBody>
            <a:bodyPr wrap="square" rtlCol="0">
              <a:spAutoFit/>
              <a:scene3d>
                <a:camera prst="orthographicFront">
                  <a:rot lat="600000" lon="0" rev="0"/>
                </a:camera>
                <a:lightRig rig="threePt" dir="t"/>
              </a:scene3d>
            </a:bodyPr>
            <a:lstStyle/>
            <a:p>
              <a:r>
                <a:rPr lang="en-US" sz="1500" b="1">
                  <a:solidFill>
                    <a:schemeClr val="accent3"/>
                  </a:solidFill>
                  <a:latin typeface="Avenir Next" panose="020B0503020202020204" pitchFamily="34" charset="0"/>
                </a:rPr>
                <a:t>sexual</a:t>
              </a:r>
              <a:endParaRPr lang="en-US" sz="1500" b="1" dirty="0">
                <a:solidFill>
                  <a:schemeClr val="accent3"/>
                </a:solidFill>
                <a:latin typeface="Avenir Next" panose="020B0503020202020204" pitchFamily="34" charset="0"/>
              </a:endParaRPr>
            </a:p>
          </p:txBody>
        </p:sp>
        <p:sp>
          <p:nvSpPr>
            <p:cNvPr id="45" name="TextBox 44">
              <a:extLst>
                <a:ext uri="{FF2B5EF4-FFF2-40B4-BE49-F238E27FC236}">
                  <a16:creationId xmlns:a16="http://schemas.microsoft.com/office/drawing/2014/main" id="{80717DD2-7955-3741-A35D-43AEFF92719B}"/>
                </a:ext>
              </a:extLst>
            </p:cNvPr>
            <p:cNvSpPr txBox="1"/>
            <p:nvPr/>
          </p:nvSpPr>
          <p:spPr>
            <a:xfrm rot="20235977">
              <a:off x="2776710" y="1141290"/>
              <a:ext cx="1528433" cy="397873"/>
            </a:xfrm>
            <a:prstGeom prst="rect">
              <a:avLst/>
            </a:prstGeom>
            <a:noFill/>
          </p:spPr>
          <p:txBody>
            <a:bodyPr wrap="square" rtlCol="0">
              <a:spAutoFit/>
              <a:scene3d>
                <a:camera prst="orthographicFront">
                  <a:rot lat="600000" lon="0" rev="0"/>
                </a:camera>
                <a:lightRig rig="threePt" dir="t"/>
              </a:scene3d>
            </a:bodyPr>
            <a:lstStyle/>
            <a:p>
              <a:r>
                <a:rPr lang="en-US" sz="1500" b="1">
                  <a:solidFill>
                    <a:schemeClr val="accent3"/>
                  </a:solidFill>
                  <a:latin typeface="Avenir Next" panose="020B0503020202020204" pitchFamily="34" charset="0"/>
                </a:rPr>
                <a:t>physical</a:t>
              </a:r>
              <a:endParaRPr lang="en-US" sz="1500" b="1" dirty="0">
                <a:solidFill>
                  <a:schemeClr val="accent3"/>
                </a:solidFill>
                <a:latin typeface="Avenir Next" panose="020B0503020202020204" pitchFamily="34" charset="0"/>
              </a:endParaRPr>
            </a:p>
          </p:txBody>
        </p:sp>
        <p:sp>
          <p:nvSpPr>
            <p:cNvPr id="46" name="TextBox 45">
              <a:extLst>
                <a:ext uri="{FF2B5EF4-FFF2-40B4-BE49-F238E27FC236}">
                  <a16:creationId xmlns:a16="http://schemas.microsoft.com/office/drawing/2014/main" id="{3E73C96E-3DFF-E447-8D3D-9E1978588675}"/>
                </a:ext>
              </a:extLst>
            </p:cNvPr>
            <p:cNvSpPr txBox="1"/>
            <p:nvPr/>
          </p:nvSpPr>
          <p:spPr>
            <a:xfrm rot="1549569">
              <a:off x="2863265" y="6312228"/>
              <a:ext cx="1528433" cy="397873"/>
            </a:xfrm>
            <a:prstGeom prst="rect">
              <a:avLst/>
            </a:prstGeom>
            <a:noFill/>
          </p:spPr>
          <p:txBody>
            <a:bodyPr wrap="square" rtlCol="0">
              <a:spAutoFit/>
              <a:scene3d>
                <a:camera prst="orthographicFront">
                  <a:rot lat="600000" lon="0" rev="0"/>
                </a:camera>
                <a:lightRig rig="threePt" dir="t"/>
              </a:scene3d>
            </a:bodyPr>
            <a:lstStyle/>
            <a:p>
              <a:r>
                <a:rPr lang="en-US" sz="1500" b="1" dirty="0">
                  <a:solidFill>
                    <a:schemeClr val="accent3"/>
                  </a:solidFill>
                  <a:latin typeface="Avenir Next" panose="020B0503020202020204" pitchFamily="34" charset="0"/>
                </a:rPr>
                <a:t>physical</a:t>
              </a:r>
            </a:p>
          </p:txBody>
        </p:sp>
        <p:sp>
          <p:nvSpPr>
            <p:cNvPr id="47" name="TextBox 46">
              <a:extLst>
                <a:ext uri="{FF2B5EF4-FFF2-40B4-BE49-F238E27FC236}">
                  <a16:creationId xmlns:a16="http://schemas.microsoft.com/office/drawing/2014/main" id="{D6B18F1B-C027-9B4B-861F-FCACB9B33045}"/>
                </a:ext>
              </a:extLst>
            </p:cNvPr>
            <p:cNvSpPr txBox="1"/>
            <p:nvPr/>
          </p:nvSpPr>
          <p:spPr>
            <a:xfrm>
              <a:off x="4780174" y="2002553"/>
              <a:ext cx="1852944" cy="335633"/>
            </a:xfrm>
            <a:prstGeom prst="rect">
              <a:avLst/>
            </a:prstGeom>
            <a:noFill/>
          </p:spPr>
          <p:txBody>
            <a:bodyPr wrap="square" rtlCol="0">
              <a:spAutoFit/>
            </a:bodyPr>
            <a:lstStyle/>
            <a:p>
              <a:r>
                <a:rPr lang="en-US" dirty="0">
                  <a:solidFill>
                    <a:schemeClr val="accent2"/>
                  </a:solidFill>
                  <a:latin typeface="Avenir Next" panose="020B0503020202020204" pitchFamily="34" charset="0"/>
                </a:rPr>
                <a:t>Intimidation</a:t>
              </a:r>
            </a:p>
          </p:txBody>
        </p:sp>
        <p:sp>
          <p:nvSpPr>
            <p:cNvPr id="48" name="TextBox 47">
              <a:extLst>
                <a:ext uri="{FF2B5EF4-FFF2-40B4-BE49-F238E27FC236}">
                  <a16:creationId xmlns:a16="http://schemas.microsoft.com/office/drawing/2014/main" id="{964C1924-3D90-664A-AC3C-0ABEAA8E0B98}"/>
                </a:ext>
              </a:extLst>
            </p:cNvPr>
            <p:cNvSpPr txBox="1"/>
            <p:nvPr/>
          </p:nvSpPr>
          <p:spPr>
            <a:xfrm>
              <a:off x="5442106" y="2950621"/>
              <a:ext cx="1963676" cy="587357"/>
            </a:xfrm>
            <a:prstGeom prst="rect">
              <a:avLst/>
            </a:prstGeom>
            <a:noFill/>
          </p:spPr>
          <p:txBody>
            <a:bodyPr wrap="square" rtlCol="0">
              <a:spAutoFit/>
            </a:bodyPr>
            <a:lstStyle/>
            <a:p>
              <a:pPr algn="ctr"/>
              <a:r>
                <a:rPr lang="en-US" dirty="0">
                  <a:solidFill>
                    <a:schemeClr val="accent2"/>
                  </a:solidFill>
                  <a:latin typeface="Avenir Next" panose="020B0503020202020204" pitchFamily="34" charset="0"/>
                </a:rPr>
                <a:t>Emotional</a:t>
              </a:r>
            </a:p>
            <a:p>
              <a:pPr algn="ctr"/>
              <a:r>
                <a:rPr lang="en-US" dirty="0">
                  <a:solidFill>
                    <a:schemeClr val="accent2"/>
                  </a:solidFill>
                  <a:latin typeface="Avenir Next" panose="020B0503020202020204" pitchFamily="34" charset="0"/>
                </a:rPr>
                <a:t>Abuse</a:t>
              </a:r>
            </a:p>
          </p:txBody>
        </p:sp>
        <p:sp>
          <p:nvSpPr>
            <p:cNvPr id="49" name="TextBox 48">
              <a:extLst>
                <a:ext uri="{FF2B5EF4-FFF2-40B4-BE49-F238E27FC236}">
                  <a16:creationId xmlns:a16="http://schemas.microsoft.com/office/drawing/2014/main" id="{810E701F-8B86-A943-A776-6A7381484417}"/>
                </a:ext>
              </a:extLst>
            </p:cNvPr>
            <p:cNvSpPr txBox="1"/>
            <p:nvPr/>
          </p:nvSpPr>
          <p:spPr>
            <a:xfrm>
              <a:off x="5506416" y="4360845"/>
              <a:ext cx="1891598" cy="335633"/>
            </a:xfrm>
            <a:prstGeom prst="rect">
              <a:avLst/>
            </a:prstGeom>
            <a:noFill/>
          </p:spPr>
          <p:txBody>
            <a:bodyPr wrap="square" rtlCol="0">
              <a:spAutoFit/>
            </a:bodyPr>
            <a:lstStyle/>
            <a:p>
              <a:pPr algn="ctr"/>
              <a:r>
                <a:rPr lang="en-US" dirty="0">
                  <a:solidFill>
                    <a:schemeClr val="accent2"/>
                  </a:solidFill>
                  <a:latin typeface="Avenir Next" panose="020B0503020202020204" pitchFamily="34" charset="0"/>
                </a:rPr>
                <a:t>Isolation</a:t>
              </a:r>
            </a:p>
          </p:txBody>
        </p:sp>
        <p:sp>
          <p:nvSpPr>
            <p:cNvPr id="50" name="TextBox 49">
              <a:extLst>
                <a:ext uri="{FF2B5EF4-FFF2-40B4-BE49-F238E27FC236}">
                  <a16:creationId xmlns:a16="http://schemas.microsoft.com/office/drawing/2014/main" id="{4920C400-6F8C-B74F-BB18-A341581A0F9E}"/>
                </a:ext>
              </a:extLst>
            </p:cNvPr>
            <p:cNvSpPr txBox="1"/>
            <p:nvPr/>
          </p:nvSpPr>
          <p:spPr>
            <a:xfrm>
              <a:off x="2984894" y="1958449"/>
              <a:ext cx="1852944" cy="587357"/>
            </a:xfrm>
            <a:prstGeom prst="rect">
              <a:avLst/>
            </a:prstGeom>
            <a:noFill/>
          </p:spPr>
          <p:txBody>
            <a:bodyPr wrap="square" rtlCol="0">
              <a:spAutoFit/>
            </a:bodyPr>
            <a:lstStyle/>
            <a:p>
              <a:pPr algn="ctr"/>
              <a:r>
                <a:rPr lang="en-US" dirty="0">
                  <a:solidFill>
                    <a:schemeClr val="accent2"/>
                  </a:solidFill>
                  <a:latin typeface="Avenir Next" panose="020B0503020202020204" pitchFamily="34" charset="0"/>
                </a:rPr>
                <a:t>Coercion &amp;</a:t>
              </a:r>
            </a:p>
            <a:p>
              <a:pPr algn="ctr"/>
              <a:r>
                <a:rPr lang="en-US" dirty="0">
                  <a:solidFill>
                    <a:schemeClr val="accent2"/>
                  </a:solidFill>
                  <a:latin typeface="Avenir Next" panose="020B0503020202020204" pitchFamily="34" charset="0"/>
                </a:rPr>
                <a:t>Threats</a:t>
              </a:r>
            </a:p>
          </p:txBody>
        </p:sp>
        <p:sp>
          <p:nvSpPr>
            <p:cNvPr id="51" name="TextBox 50">
              <a:extLst>
                <a:ext uri="{FF2B5EF4-FFF2-40B4-BE49-F238E27FC236}">
                  <a16:creationId xmlns:a16="http://schemas.microsoft.com/office/drawing/2014/main" id="{BE506DDC-4A1F-6F43-B9C0-60291557A267}"/>
                </a:ext>
              </a:extLst>
            </p:cNvPr>
            <p:cNvSpPr txBox="1"/>
            <p:nvPr/>
          </p:nvSpPr>
          <p:spPr>
            <a:xfrm>
              <a:off x="1929259" y="3017573"/>
              <a:ext cx="1891598" cy="587357"/>
            </a:xfrm>
            <a:prstGeom prst="rect">
              <a:avLst/>
            </a:prstGeom>
            <a:noFill/>
          </p:spPr>
          <p:txBody>
            <a:bodyPr wrap="square" rtlCol="0">
              <a:spAutoFit/>
            </a:bodyPr>
            <a:lstStyle/>
            <a:p>
              <a:pPr algn="ctr"/>
              <a:r>
                <a:rPr lang="en-US" dirty="0">
                  <a:solidFill>
                    <a:schemeClr val="accent2"/>
                  </a:solidFill>
                  <a:latin typeface="Avenir Next" panose="020B0503020202020204" pitchFamily="34" charset="0"/>
                </a:rPr>
                <a:t>Economic</a:t>
              </a:r>
            </a:p>
            <a:p>
              <a:pPr algn="ctr"/>
              <a:r>
                <a:rPr lang="en-US" dirty="0">
                  <a:solidFill>
                    <a:schemeClr val="accent2"/>
                  </a:solidFill>
                  <a:latin typeface="Avenir Next" panose="020B0503020202020204" pitchFamily="34" charset="0"/>
                </a:rPr>
                <a:t>Abuse</a:t>
              </a:r>
            </a:p>
          </p:txBody>
        </p:sp>
        <p:sp>
          <p:nvSpPr>
            <p:cNvPr id="52" name="TextBox 51">
              <a:extLst>
                <a:ext uri="{FF2B5EF4-FFF2-40B4-BE49-F238E27FC236}">
                  <a16:creationId xmlns:a16="http://schemas.microsoft.com/office/drawing/2014/main" id="{37B1C572-EA2A-C840-A1A5-4C9474B3F1C5}"/>
                </a:ext>
              </a:extLst>
            </p:cNvPr>
            <p:cNvSpPr txBox="1"/>
            <p:nvPr/>
          </p:nvSpPr>
          <p:spPr>
            <a:xfrm>
              <a:off x="2257137" y="4364555"/>
              <a:ext cx="1891598" cy="335633"/>
            </a:xfrm>
            <a:prstGeom prst="rect">
              <a:avLst/>
            </a:prstGeom>
            <a:noFill/>
          </p:spPr>
          <p:txBody>
            <a:bodyPr wrap="square" rtlCol="0">
              <a:spAutoFit/>
            </a:bodyPr>
            <a:lstStyle/>
            <a:p>
              <a:r>
                <a:rPr lang="en-US" dirty="0">
                  <a:solidFill>
                    <a:schemeClr val="accent2"/>
                  </a:solidFill>
                  <a:latin typeface="Avenir Next" panose="020B0503020202020204" pitchFamily="34" charset="0"/>
                </a:rPr>
                <a:t>    Privilege</a:t>
              </a:r>
            </a:p>
          </p:txBody>
        </p:sp>
        <p:sp>
          <p:nvSpPr>
            <p:cNvPr id="53" name="TextBox 52">
              <a:extLst>
                <a:ext uri="{FF2B5EF4-FFF2-40B4-BE49-F238E27FC236}">
                  <a16:creationId xmlns:a16="http://schemas.microsoft.com/office/drawing/2014/main" id="{72CF0FEC-40A8-BE49-9959-D9AECE2FBEFB}"/>
                </a:ext>
              </a:extLst>
            </p:cNvPr>
            <p:cNvSpPr txBox="1"/>
            <p:nvPr/>
          </p:nvSpPr>
          <p:spPr>
            <a:xfrm>
              <a:off x="3076298" y="5235463"/>
              <a:ext cx="1852944" cy="587357"/>
            </a:xfrm>
            <a:prstGeom prst="rect">
              <a:avLst/>
            </a:prstGeom>
            <a:noFill/>
          </p:spPr>
          <p:txBody>
            <a:bodyPr wrap="square" rtlCol="0">
              <a:spAutoFit/>
            </a:bodyPr>
            <a:lstStyle/>
            <a:p>
              <a:pPr algn="ctr"/>
              <a:r>
                <a:rPr lang="en-US" dirty="0">
                  <a:solidFill>
                    <a:schemeClr val="accent2"/>
                  </a:solidFill>
                  <a:latin typeface="Avenir Next" panose="020B0503020202020204" pitchFamily="34" charset="0"/>
                </a:rPr>
                <a:t>Using</a:t>
              </a:r>
            </a:p>
            <a:p>
              <a:pPr algn="ctr"/>
              <a:r>
                <a:rPr lang="en-US" dirty="0">
                  <a:solidFill>
                    <a:schemeClr val="accent2"/>
                  </a:solidFill>
                  <a:latin typeface="Avenir Next" panose="020B0503020202020204" pitchFamily="34" charset="0"/>
                </a:rPr>
                <a:t>Children</a:t>
              </a:r>
            </a:p>
          </p:txBody>
        </p:sp>
        <p:sp>
          <p:nvSpPr>
            <p:cNvPr id="54" name="TextBox 53">
              <a:extLst>
                <a:ext uri="{FF2B5EF4-FFF2-40B4-BE49-F238E27FC236}">
                  <a16:creationId xmlns:a16="http://schemas.microsoft.com/office/drawing/2014/main" id="{02223DFE-96CB-F647-BF78-17563963EE63}"/>
                </a:ext>
              </a:extLst>
            </p:cNvPr>
            <p:cNvSpPr txBox="1"/>
            <p:nvPr/>
          </p:nvSpPr>
          <p:spPr>
            <a:xfrm>
              <a:off x="4492929" y="5190425"/>
              <a:ext cx="1852944" cy="807616"/>
            </a:xfrm>
            <a:prstGeom prst="rect">
              <a:avLst/>
            </a:prstGeom>
            <a:noFill/>
          </p:spPr>
          <p:txBody>
            <a:bodyPr wrap="square" rtlCol="0">
              <a:spAutoFit/>
            </a:bodyPr>
            <a:lstStyle/>
            <a:p>
              <a:pPr algn="ctr"/>
              <a:r>
                <a:rPr lang="en-US" sz="1725" dirty="0">
                  <a:solidFill>
                    <a:schemeClr val="accent2"/>
                  </a:solidFill>
                  <a:latin typeface="Avenir Next" panose="020B0503020202020204" pitchFamily="34" charset="0"/>
                </a:rPr>
                <a:t>Minimizing, Denying &amp;</a:t>
              </a:r>
            </a:p>
            <a:p>
              <a:pPr algn="ctr"/>
              <a:r>
                <a:rPr lang="en-US" sz="1725" dirty="0">
                  <a:solidFill>
                    <a:schemeClr val="accent2"/>
                  </a:solidFill>
                  <a:latin typeface="Avenir Next" panose="020B0503020202020204" pitchFamily="34" charset="0"/>
                </a:rPr>
                <a:t>Blaming</a:t>
              </a:r>
            </a:p>
          </p:txBody>
        </p:sp>
        <p:sp>
          <p:nvSpPr>
            <p:cNvPr id="55" name="TextBox 54">
              <a:extLst>
                <a:ext uri="{FF2B5EF4-FFF2-40B4-BE49-F238E27FC236}">
                  <a16:creationId xmlns:a16="http://schemas.microsoft.com/office/drawing/2014/main" id="{8DD813F3-D021-8E46-9642-E8E1ED560504}"/>
                </a:ext>
              </a:extLst>
            </p:cNvPr>
            <p:cNvSpPr txBox="1"/>
            <p:nvPr/>
          </p:nvSpPr>
          <p:spPr>
            <a:xfrm>
              <a:off x="4172650" y="6477759"/>
              <a:ext cx="1593867" cy="795747"/>
            </a:xfrm>
            <a:prstGeom prst="rect">
              <a:avLst/>
            </a:prstGeom>
            <a:noFill/>
          </p:spPr>
          <p:txBody>
            <a:bodyPr wrap="square" rtlCol="0">
              <a:spAutoFit/>
              <a:scene3d>
                <a:camera prst="orthographicFront">
                  <a:rot lat="600000" lon="0" rev="0"/>
                </a:camera>
                <a:lightRig rig="threePt" dir="t"/>
              </a:scene3d>
            </a:bodyPr>
            <a:lstStyle/>
            <a:p>
              <a:r>
                <a:rPr lang="en-US" b="1" dirty="0">
                  <a:solidFill>
                    <a:schemeClr val="accent3"/>
                  </a:solidFill>
                  <a:latin typeface="Avenir Next" panose="020B0503020202020204" pitchFamily="34" charset="0"/>
                </a:rPr>
                <a:t>VIOLENCE</a:t>
              </a:r>
            </a:p>
          </p:txBody>
        </p:sp>
      </p:grpSp>
    </p:spTree>
    <p:extLst>
      <p:ext uri="{BB962C8B-B14F-4D97-AF65-F5344CB8AC3E}">
        <p14:creationId xmlns:p14="http://schemas.microsoft.com/office/powerpoint/2010/main" val="1319579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04402BF-49FD-4A44-B1F2-18598B583A28}"/>
              </a:ext>
            </a:extLst>
          </p:cNvPr>
          <p:cNvGraphicFramePr/>
          <p:nvPr/>
        </p:nvGraphicFramePr>
        <p:xfrm>
          <a:off x="3060700" y="976841"/>
          <a:ext cx="705485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4F96E985-3DF7-6D42-A380-98DDD2D8C16C}"/>
              </a:ext>
            </a:extLst>
          </p:cNvPr>
          <p:cNvSpPr txBox="1"/>
          <p:nvPr/>
        </p:nvSpPr>
        <p:spPr>
          <a:xfrm>
            <a:off x="457199" y="2274838"/>
            <a:ext cx="2828926" cy="2308324"/>
          </a:xfrm>
          <a:prstGeom prst="rect">
            <a:avLst/>
          </a:prstGeom>
          <a:noFill/>
        </p:spPr>
        <p:txBody>
          <a:bodyPr wrap="square" rtlCol="0">
            <a:spAutoFit/>
          </a:bodyPr>
          <a:lstStyle/>
          <a:p>
            <a:pPr algn="ctr"/>
            <a:r>
              <a:rPr lang="en-US" sz="4800" dirty="0"/>
              <a:t>Methods of Control</a:t>
            </a:r>
          </a:p>
        </p:txBody>
      </p:sp>
    </p:spTree>
    <p:extLst>
      <p:ext uri="{BB962C8B-B14F-4D97-AF65-F5344CB8AC3E}">
        <p14:creationId xmlns:p14="http://schemas.microsoft.com/office/powerpoint/2010/main" val="558378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188FB-BA3E-0F4B-BDFE-5F1C74C9263C}"/>
              </a:ext>
            </a:extLst>
          </p:cNvPr>
          <p:cNvSpPr>
            <a:spLocks noGrp="1"/>
          </p:cNvSpPr>
          <p:nvPr>
            <p:ph type="title"/>
          </p:nvPr>
        </p:nvSpPr>
        <p:spPr/>
        <p:txBody>
          <a:bodyPr/>
          <a:lstStyle/>
          <a:p>
            <a:r>
              <a:rPr lang="en-US" b="1" dirty="0">
                <a:solidFill>
                  <a:schemeClr val="tx1"/>
                </a:solidFill>
              </a:rPr>
              <a:t>Unique Patterns of Abuse</a:t>
            </a:r>
          </a:p>
        </p:txBody>
      </p:sp>
      <p:graphicFrame>
        <p:nvGraphicFramePr>
          <p:cNvPr id="4" name="Content Placeholder 3">
            <a:extLst>
              <a:ext uri="{FF2B5EF4-FFF2-40B4-BE49-F238E27FC236}">
                <a16:creationId xmlns:a16="http://schemas.microsoft.com/office/drawing/2014/main" id="{3C6F5B6B-7163-8240-8AB0-C9FAAEF16486}"/>
              </a:ext>
            </a:extLst>
          </p:cNvPr>
          <p:cNvGraphicFramePr>
            <a:graphicFrameLocks noGrp="1"/>
          </p:cNvGraphicFramePr>
          <p:nvPr>
            <p:ph idx="1"/>
          </p:nvPr>
        </p:nvGraphicFramePr>
        <p:xfrm>
          <a:off x="577408" y="1658108"/>
          <a:ext cx="10078668" cy="55297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A51D17E5-C120-7B4A-A0B0-A5BE13B147A3}"/>
              </a:ext>
            </a:extLst>
          </p:cNvPr>
          <p:cNvSpPr txBox="1"/>
          <p:nvPr/>
        </p:nvSpPr>
        <p:spPr>
          <a:xfrm>
            <a:off x="1397191" y="1658108"/>
            <a:ext cx="9397618" cy="954107"/>
          </a:xfrm>
          <a:prstGeom prst="rect">
            <a:avLst/>
          </a:prstGeom>
          <a:noFill/>
        </p:spPr>
        <p:txBody>
          <a:bodyPr wrap="square" rtlCol="0">
            <a:spAutoFit/>
          </a:bodyPr>
          <a:lstStyle/>
          <a:p>
            <a:pPr algn="ctr"/>
            <a:r>
              <a:rPr lang="en-US" sz="2800" dirty="0"/>
              <a:t>Tactics and patterns vary for each situation and often intersect. No two are the same.</a:t>
            </a:r>
          </a:p>
        </p:txBody>
      </p:sp>
    </p:spTree>
    <p:extLst>
      <p:ext uri="{BB962C8B-B14F-4D97-AF65-F5344CB8AC3E}">
        <p14:creationId xmlns:p14="http://schemas.microsoft.com/office/powerpoint/2010/main" val="37278595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6.2|15.3|5.6|41.3"/>
</p:tagLst>
</file>

<file path=ppt/theme/theme1.xml><?xml version="1.0" encoding="utf-8"?>
<a:theme xmlns:a="http://schemas.openxmlformats.org/drawingml/2006/main" name="PCADV 2019">
  <a:themeElements>
    <a:clrScheme name="PCADV 2019 1">
      <a:dk1>
        <a:srgbClr val="494949"/>
      </a:dk1>
      <a:lt1>
        <a:srgbClr val="EFF1F2"/>
      </a:lt1>
      <a:dk2>
        <a:srgbClr val="5C2254"/>
      </a:dk2>
      <a:lt2>
        <a:srgbClr val="E7E6E6"/>
      </a:lt2>
      <a:accent1>
        <a:srgbClr val="833077"/>
      </a:accent1>
      <a:accent2>
        <a:srgbClr val="00B3C0"/>
      </a:accent2>
      <a:accent3>
        <a:srgbClr val="9BD0B5"/>
      </a:accent3>
      <a:accent4>
        <a:srgbClr val="408197"/>
      </a:accent4>
      <a:accent5>
        <a:srgbClr val="EC8F8F"/>
      </a:accent5>
      <a:accent6>
        <a:srgbClr val="AEDFE9"/>
      </a:accent6>
      <a:hlink>
        <a:srgbClr val="00B4C0"/>
      </a:hlink>
      <a:folHlink>
        <a:srgbClr val="C79BB9"/>
      </a:folHlink>
    </a:clrScheme>
    <a:fontScheme name="Test">
      <a:majorFont>
        <a:latin typeface="Avenir Next"/>
        <a:ea typeface=""/>
        <a:cs typeface=""/>
      </a:majorFont>
      <a:minorFont>
        <a:latin typeface="Avenir Nex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CADV 2019" id="{DCF7CB6D-B397-7349-A5C0-F8223CFD6DAE}" vid="{7C31C2AB-2D36-B146-B0BE-EC4BA15479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PCADV 2019</Template>
  <TotalTime>968</TotalTime>
  <Words>3846</Words>
  <Application>Microsoft Office PowerPoint</Application>
  <PresentationFormat>Widescreen</PresentationFormat>
  <Paragraphs>371</Paragraphs>
  <Slides>40</Slides>
  <Notes>37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Avenir Next</vt:lpstr>
      <vt:lpstr>Avenir Next Demi Bold</vt:lpstr>
      <vt:lpstr>Avenir Next Ultra Light</vt:lpstr>
      <vt:lpstr>Calibri</vt:lpstr>
      <vt:lpstr>PCADV 2019</vt:lpstr>
      <vt:lpstr>RECOGNIZING DOMESTIC VIOLENCE AND CONVERSATIONAL SCREENING VIRTUALLY</vt:lpstr>
      <vt:lpstr>PowerPoint Presentation</vt:lpstr>
      <vt:lpstr>PowerPoint Presentation</vt:lpstr>
      <vt:lpstr>PowerPoint Presentation</vt:lpstr>
      <vt:lpstr>Domestic Violence</vt:lpstr>
      <vt:lpstr>What is Domestic Violence?</vt:lpstr>
      <vt:lpstr>PowerPoint Presentation</vt:lpstr>
      <vt:lpstr>PowerPoint Presentation</vt:lpstr>
      <vt:lpstr>Unique Patterns of Abuse</vt:lpstr>
      <vt:lpstr>Virtually Observed IPV Indicators</vt:lpstr>
      <vt:lpstr>Technology and People Who Perpetrate</vt:lpstr>
      <vt:lpstr>Coercive Pandemic-Related Tactics</vt:lpstr>
      <vt:lpstr>PowerPoint Presentation</vt:lpstr>
      <vt:lpstr>Trauma-Informed Safety Protocols</vt:lpstr>
      <vt:lpstr>PowerPoint Presentation</vt:lpstr>
      <vt:lpstr>PEARR Screening Method</vt:lpstr>
      <vt:lpstr>Privacy Concerns</vt:lpstr>
      <vt:lpstr>Your Limits to Privacy</vt:lpstr>
      <vt:lpstr>PowerPoint Presentation</vt:lpstr>
      <vt:lpstr>PowerPoint Presentation</vt:lpstr>
      <vt:lpstr>Conversational Screening . . . </vt:lpstr>
      <vt:lpstr>PowerPoint Presentation</vt:lpstr>
      <vt:lpstr>Survivor-Centered Safety</vt:lpstr>
      <vt:lpstr>PowerPoint Presentation</vt:lpstr>
      <vt:lpstr>PowerPoint Presentation</vt:lpstr>
      <vt:lpstr>PowerPoint Presentation</vt:lpstr>
      <vt:lpstr>PowerPoint Presentation</vt:lpstr>
      <vt:lpstr>PowerPoint Presentation</vt:lpstr>
      <vt:lpstr>Find Your Local Domestic Violence Program</vt:lpstr>
      <vt:lpstr>Connecting with your local Domestic Violence Program</vt:lpstr>
      <vt:lpstr>PowerPoint Presentation</vt:lpstr>
      <vt:lpstr>PowerPoint Presentation</vt:lpstr>
      <vt:lpstr>Practice Scenario</vt:lpstr>
      <vt:lpstr>PowerPoint Presentation</vt:lpstr>
      <vt:lpstr>PowerPoint Presentation</vt:lpstr>
      <vt:lpstr>PowerPoint Presentation</vt:lpstr>
      <vt:lpstr>PowerPoint Presentation</vt:lpstr>
      <vt:lpstr>PowerPoint Presentation</vt:lpstr>
      <vt:lpstr>Questions?</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Jessa Winas</dc:creator>
  <cp:lastModifiedBy>Ashley Akeny</cp:lastModifiedBy>
  <cp:revision>47</cp:revision>
  <dcterms:created xsi:type="dcterms:W3CDTF">2021-02-17T13:44:46Z</dcterms:created>
  <dcterms:modified xsi:type="dcterms:W3CDTF">2021-03-16T19:30:34Z</dcterms:modified>
</cp:coreProperties>
</file>